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0"/>
  </p:notesMasterIdLst>
  <p:sldIdLst>
    <p:sldId id="256" r:id="rId5"/>
    <p:sldId id="454" r:id="rId6"/>
    <p:sldId id="324" r:id="rId7"/>
    <p:sldId id="351" r:id="rId8"/>
    <p:sldId id="456" r:id="rId9"/>
    <p:sldId id="457" r:id="rId10"/>
    <p:sldId id="459" r:id="rId11"/>
    <p:sldId id="585" r:id="rId12"/>
    <p:sldId id="458" r:id="rId13"/>
    <p:sldId id="460" r:id="rId14"/>
    <p:sldId id="461" r:id="rId15"/>
    <p:sldId id="463" r:id="rId16"/>
    <p:sldId id="472" r:id="rId17"/>
    <p:sldId id="473" r:id="rId18"/>
    <p:sldId id="474" r:id="rId19"/>
    <p:sldId id="475" r:id="rId20"/>
    <p:sldId id="476" r:id="rId21"/>
    <p:sldId id="477" r:id="rId22"/>
    <p:sldId id="479" r:id="rId23"/>
    <p:sldId id="480" r:id="rId24"/>
    <p:sldId id="481" r:id="rId25"/>
    <p:sldId id="482" r:id="rId26"/>
    <p:sldId id="483" r:id="rId27"/>
    <p:sldId id="484" r:id="rId28"/>
    <p:sldId id="485" r:id="rId29"/>
    <p:sldId id="486" r:id="rId30"/>
    <p:sldId id="468" r:id="rId31"/>
    <p:sldId id="467" r:id="rId32"/>
    <p:sldId id="541" r:id="rId33"/>
    <p:sldId id="542" r:id="rId34"/>
    <p:sldId id="582" r:id="rId35"/>
    <p:sldId id="583" r:id="rId36"/>
    <p:sldId id="547" r:id="rId37"/>
    <p:sldId id="584" r:id="rId38"/>
    <p:sldId id="543" r:id="rId39"/>
    <p:sldId id="546" r:id="rId40"/>
    <p:sldId id="545" r:id="rId41"/>
    <p:sldId id="548" r:id="rId42"/>
    <p:sldId id="552" r:id="rId43"/>
    <p:sldId id="554" r:id="rId44"/>
    <p:sldId id="581" r:id="rId45"/>
    <p:sldId id="555" r:id="rId46"/>
    <p:sldId id="487" r:id="rId47"/>
    <p:sldId id="488" r:id="rId48"/>
    <p:sldId id="518" r:id="rId49"/>
    <p:sldId id="596" r:id="rId50"/>
    <p:sldId id="597" r:id="rId51"/>
    <p:sldId id="598" r:id="rId52"/>
    <p:sldId id="599" r:id="rId53"/>
    <p:sldId id="600" r:id="rId54"/>
    <p:sldId id="601" r:id="rId55"/>
    <p:sldId id="602" r:id="rId56"/>
    <p:sldId id="603" r:id="rId57"/>
    <p:sldId id="586" r:id="rId58"/>
    <p:sldId id="587" r:id="rId59"/>
    <p:sldId id="588" r:id="rId60"/>
    <p:sldId id="589" r:id="rId61"/>
    <p:sldId id="590" r:id="rId62"/>
    <p:sldId id="591" r:id="rId63"/>
    <p:sldId id="592" r:id="rId64"/>
    <p:sldId id="593" r:id="rId65"/>
    <p:sldId id="594" r:id="rId66"/>
    <p:sldId id="595" r:id="rId67"/>
    <p:sldId id="497" r:id="rId68"/>
    <p:sldId id="498" r:id="rId69"/>
    <p:sldId id="499" r:id="rId70"/>
    <p:sldId id="501" r:id="rId71"/>
    <p:sldId id="562" r:id="rId72"/>
    <p:sldId id="563" r:id="rId73"/>
    <p:sldId id="570" r:id="rId74"/>
    <p:sldId id="564" r:id="rId75"/>
    <p:sldId id="565" r:id="rId76"/>
    <p:sldId id="571" r:id="rId77"/>
    <p:sldId id="504" r:id="rId78"/>
    <p:sldId id="259" r:id="rId79"/>
  </p:sldIdLst>
  <p:sldSz cx="12192000" cy="6858000"/>
  <p:notesSz cx="6858000" cy="91440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9900"/>
    <a:srgbClr val="663300"/>
    <a:srgbClr val="04DA18"/>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73" autoAdjust="0"/>
  </p:normalViewPr>
  <p:slideViewPr>
    <p:cSldViewPr snapToGrid="0">
      <p:cViewPr>
        <p:scale>
          <a:sx n="60" d="100"/>
          <a:sy n="60" d="100"/>
        </p:scale>
        <p:origin x="-836" y="-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tags" Target="tags/tag1.xml"/></Relationships>
</file>

<file path=ppt/diagrams/_rels/data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BF4E1F-2A19-4333-BD7C-42AE22E61338}" type="doc">
      <dgm:prSet loTypeId="urn:microsoft.com/office/officeart/2005/8/layout/hProcess9" loCatId="process" qsTypeId="urn:microsoft.com/office/officeart/2005/8/quickstyle/simple1" qsCatId="simple" csTypeId="urn:microsoft.com/office/officeart/2005/8/colors/accent1_2" csCatId="accent1" phldr="1"/>
      <dgm:spPr/>
    </dgm:pt>
    <dgm:pt modelId="{0E8C5E79-A1D5-40F3-93C6-CECBDF2BFA78}">
      <dgm:prSet phldrT="[Text]" custT="1">
        <dgm:style>
          <a:lnRef idx="0">
            <a:schemeClr val="accent4"/>
          </a:lnRef>
          <a:fillRef idx="3">
            <a:schemeClr val="accent4"/>
          </a:fillRef>
          <a:effectRef idx="3">
            <a:schemeClr val="accent4"/>
          </a:effectRef>
          <a:fontRef idx="minor">
            <a:schemeClr val="lt1"/>
          </a:fontRef>
        </dgm:style>
      </dgm:prSet>
      <dgm:spPr/>
      <dgm:t>
        <a:bodyPr/>
        <a:lstStyle/>
        <a:p>
          <a:pPr algn="ctr"/>
          <a:r>
            <a:rPr lang="en-US" sz="2600" b="1" dirty="0" smtClean="0">
              <a:solidFill>
                <a:srgbClr val="002060"/>
              </a:solidFill>
              <a:latin typeface="Berlin Sans FB Demi" pitchFamily="34" charset="0"/>
            </a:rPr>
            <a:t>COMPARATORS AND WAVEFORM GENERATORS</a:t>
          </a:r>
        </a:p>
        <a:p>
          <a:pPr algn="just"/>
          <a:r>
            <a:rPr lang="en-US" sz="2200" b="1" dirty="0" smtClean="0">
              <a:solidFill>
                <a:schemeClr val="bg1"/>
              </a:solidFill>
            </a:rPr>
            <a:t>Comparator – zero crossing detector, schmitt trigger, free-running, one-shot Multivibrators, sine wave generators- Barkhausen Criterion ,phase-shift, wein-bridge oscillators, Square/Triangular, saw-tooth wave Function Generator</a:t>
          </a:r>
          <a:endParaRPr lang="en-US" sz="2200" b="1" cap="none" spc="0" dirty="0">
            <a:ln w="1905"/>
            <a:solidFill>
              <a:schemeClr val="bg1"/>
            </a:solidFill>
            <a:effectLst>
              <a:innerShdw blurRad="69850" dist="43180" dir="5400000">
                <a:srgbClr val="000000">
                  <a:alpha val="65000"/>
                </a:srgbClr>
              </a:innerShdw>
            </a:effectLst>
          </a:endParaRPr>
        </a:p>
      </dgm:t>
    </dgm:pt>
    <dgm:pt modelId="{7DDAFADE-CC70-44FA-8782-10E041D34272}" type="parTrans" cxnId="{C494BD87-A030-44E5-8196-8DF1167C2C62}">
      <dgm:prSet/>
      <dgm:spPr/>
      <dgm:t>
        <a:bodyPr/>
        <a:lstStyle/>
        <a:p>
          <a:endParaRPr lang="en-US"/>
        </a:p>
      </dgm:t>
    </dgm:pt>
    <dgm:pt modelId="{9C50527B-A4AB-412A-BB10-4152C3D04C40}" type="sibTrans" cxnId="{C494BD87-A030-44E5-8196-8DF1167C2C62}">
      <dgm:prSet/>
      <dgm:spPr/>
      <dgm:t>
        <a:bodyPr/>
        <a:lstStyle/>
        <a:p>
          <a:endParaRPr lang="en-US"/>
        </a:p>
      </dgm:t>
    </dgm:pt>
    <dgm:pt modelId="{5B20D021-D714-41CD-89C8-73D24E66C92D}" type="pres">
      <dgm:prSet presAssocID="{42BF4E1F-2A19-4333-BD7C-42AE22E61338}" presName="CompostProcess" presStyleCnt="0">
        <dgm:presLayoutVars>
          <dgm:dir/>
          <dgm:resizeHandles val="exact"/>
        </dgm:presLayoutVars>
      </dgm:prSet>
      <dgm:spPr/>
    </dgm:pt>
    <dgm:pt modelId="{572ABE5D-7D9B-413A-90E9-F45D2B067FBA}" type="pres">
      <dgm:prSet presAssocID="{42BF4E1F-2A19-4333-BD7C-42AE22E61338}" presName="arrow" presStyleLbl="bgShp" presStyleIdx="0" presStyleCnt="1" custScaleX="117647" custLinFactNeighborX="-1329" custLinFactNeighborY="-297"/>
      <dgm:spPr>
        <a:blipFill rotWithShape="0">
          <a:blip xmlns:r="http://schemas.openxmlformats.org/officeDocument/2006/relationships" r:embed="rId1"/>
          <a:stretch>
            <a:fillRect/>
          </a:stretch>
        </a:blipFill>
      </dgm:spPr>
    </dgm:pt>
    <dgm:pt modelId="{63A19F49-B31E-416A-A77B-FBE11A53EE93}" type="pres">
      <dgm:prSet presAssocID="{42BF4E1F-2A19-4333-BD7C-42AE22E61338}" presName="linearProcess" presStyleCnt="0"/>
      <dgm:spPr/>
    </dgm:pt>
    <dgm:pt modelId="{3D73200B-7535-4794-9040-D363FFE3D3EF}" type="pres">
      <dgm:prSet presAssocID="{0E8C5E79-A1D5-40F3-93C6-CECBDF2BFA78}" presName="textNode" presStyleLbl="node1" presStyleIdx="0" presStyleCnt="1" custScaleX="88178" custScaleY="107452" custLinFactNeighborX="-12114" custLinFactNeighborY="-4">
        <dgm:presLayoutVars>
          <dgm:bulletEnabled val="1"/>
        </dgm:presLayoutVars>
      </dgm:prSet>
      <dgm:spPr/>
      <dgm:t>
        <a:bodyPr/>
        <a:lstStyle/>
        <a:p>
          <a:endParaRPr lang="en-US"/>
        </a:p>
      </dgm:t>
    </dgm:pt>
  </dgm:ptLst>
  <dgm:cxnLst>
    <dgm:cxn modelId="{C06863F3-76DF-4D9F-9F2D-A56AEFE22310}" type="presOf" srcId="{42BF4E1F-2A19-4333-BD7C-42AE22E61338}" destId="{5B20D021-D714-41CD-89C8-73D24E66C92D}" srcOrd="0" destOrd="0" presId="urn:microsoft.com/office/officeart/2005/8/layout/hProcess9"/>
    <dgm:cxn modelId="{4DE037CB-3736-4E27-B4CB-6A6B748B4377}" type="presOf" srcId="{0E8C5E79-A1D5-40F3-93C6-CECBDF2BFA78}" destId="{3D73200B-7535-4794-9040-D363FFE3D3EF}" srcOrd="0" destOrd="0" presId="urn:microsoft.com/office/officeart/2005/8/layout/hProcess9"/>
    <dgm:cxn modelId="{C494BD87-A030-44E5-8196-8DF1167C2C62}" srcId="{42BF4E1F-2A19-4333-BD7C-42AE22E61338}" destId="{0E8C5E79-A1D5-40F3-93C6-CECBDF2BFA78}" srcOrd="0" destOrd="0" parTransId="{7DDAFADE-CC70-44FA-8782-10E041D34272}" sibTransId="{9C50527B-A4AB-412A-BB10-4152C3D04C40}"/>
    <dgm:cxn modelId="{C2AA35FB-8479-49E2-9ACB-CBCB96EC3CAB}" type="presParOf" srcId="{5B20D021-D714-41CD-89C8-73D24E66C92D}" destId="{572ABE5D-7D9B-413A-90E9-F45D2B067FBA}" srcOrd="0" destOrd="0" presId="urn:microsoft.com/office/officeart/2005/8/layout/hProcess9"/>
    <dgm:cxn modelId="{E93019D6-2C41-4812-9BAB-82CA6FAA4C76}" type="presParOf" srcId="{5B20D021-D714-41CD-89C8-73D24E66C92D}" destId="{63A19F49-B31E-416A-A77B-FBE11A53EE93}" srcOrd="1" destOrd="0" presId="urn:microsoft.com/office/officeart/2005/8/layout/hProcess9"/>
    <dgm:cxn modelId="{D0512946-A18C-487E-A0BE-D7B57373CE5F}" type="presParOf" srcId="{63A19F49-B31E-416A-A77B-FBE11A53EE93}" destId="{3D73200B-7535-4794-9040-D363FFE3D3EF}" srcOrd="0" destOrd="0" presId="urn:microsoft.com/office/officeart/2005/8/layout/hProcess9"/>
  </dgm:cxnLst>
  <dgm:bg>
    <a:blipFill>
      <a:blip xmlns:r="http://schemas.openxmlformats.org/officeDocument/2006/relationships" r:embed="rId2"/>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ABE5D-7D9B-413A-90E9-F45D2B067FBA}">
      <dsp:nvSpPr>
        <dsp:cNvPr id="0" name=""/>
        <dsp:cNvSpPr/>
      </dsp:nvSpPr>
      <dsp:spPr>
        <a:xfrm>
          <a:off x="0" y="0"/>
          <a:ext cx="11042067" cy="4670522"/>
        </a:xfrm>
        <a:prstGeom prst="rightArrow">
          <a:avLst/>
        </a:prstGeom>
        <a:blipFill rotWithShape="0">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3D73200B-7535-4794-9040-D363FFE3D3EF}">
      <dsp:nvSpPr>
        <dsp:cNvPr id="0" name=""/>
        <dsp:cNvSpPr/>
      </dsp:nvSpPr>
      <dsp:spPr>
        <a:xfrm>
          <a:off x="104140" y="1331472"/>
          <a:ext cx="8498675" cy="2007427"/>
        </a:xfrm>
        <a:prstGeom prst="roundRect">
          <a:avLst/>
        </a:prstGeom>
        <a:gradFill rotWithShape="1">
          <a:gsLst>
            <a:gs pos="0">
              <a:schemeClr val="accent4">
                <a:tint val="98000"/>
                <a:lumMod val="100000"/>
              </a:schemeClr>
            </a:gs>
            <a:gs pos="100000">
              <a:schemeClr val="accent4">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hemeClr val="accent4"/>
        </a:lnRef>
        <a:fillRef idx="3">
          <a:schemeClr val="accent4"/>
        </a:fillRef>
        <a:effectRef idx="3">
          <a:schemeClr val="accent4"/>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solidFill>
                <a:srgbClr val="002060"/>
              </a:solidFill>
              <a:latin typeface="Berlin Sans FB Demi" pitchFamily="34" charset="0"/>
            </a:rPr>
            <a:t>COMPARATORS AND WAVEFORM GENERATORS</a:t>
          </a:r>
        </a:p>
        <a:p>
          <a:pPr lvl="0" algn="just" defTabSz="1155700">
            <a:lnSpc>
              <a:spcPct val="90000"/>
            </a:lnSpc>
            <a:spcBef>
              <a:spcPct val="0"/>
            </a:spcBef>
            <a:spcAft>
              <a:spcPct val="35000"/>
            </a:spcAft>
          </a:pPr>
          <a:r>
            <a:rPr lang="en-US" sz="2200" b="1" kern="1200" dirty="0" smtClean="0">
              <a:solidFill>
                <a:schemeClr val="bg1"/>
              </a:solidFill>
            </a:rPr>
            <a:t>Comparator – zero crossing detector, schmitt trigger, free-running, one-shot Multivibrators, sine wave generators- Barkhausen Criterion ,phase-shift, wein-bridge oscillators, Square/Triangular, saw-tooth wave Function Generator</a:t>
          </a:r>
          <a:endParaRPr lang="en-US" sz="2200" b="1" kern="1200" cap="none" spc="0" dirty="0">
            <a:ln w="1905"/>
            <a:solidFill>
              <a:schemeClr val="bg1"/>
            </a:solidFill>
            <a:effectLst>
              <a:innerShdw blurRad="69850" dist="43180" dir="5400000">
                <a:srgbClr val="000000">
                  <a:alpha val="65000"/>
                </a:srgbClr>
              </a:innerShdw>
            </a:effectLst>
          </a:endParaRPr>
        </a:p>
      </dsp:txBody>
      <dsp:txXfrm>
        <a:off x="202135" y="1429467"/>
        <a:ext cx="8302685" cy="18114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2-11-01T05:43:20.151"/>
    </inkml:context>
    <inkml:brush xml:id="br0">
      <inkml:brushProperty name="width" value="0.05292" units="cm"/>
      <inkml:brushProperty name="height" value="0.05292" units="cm"/>
      <inkml:brushProperty name="color" value="#FF0000"/>
    </inkml:brush>
  </inkml:definitions>
  <inkml:trace contextRef="#ctx0" brushRef="#br0">11760 11700 1099,'0'0'0,"0"0"0,0 0 0,0 0 23,0 0-23,0 0 23,3-17-23,-3 17 39,0 0-39,0 0 40,0 0-40,0 0 33,0 0-33,0 0 33,0 0-33,0 0 19,0 0-19,0 0 19,-5-7-19,5 7 12,0 0-12,0 0 12,0 0-12,0 0 9,0 0-9,0 0 9,0 0-9,0 0 8,0 0-8,-7 0 8,7 0-8,0 0 12,0 0-12,0 0 13,0 0-13,0 0 22,0 0-22,0 0 22,0 0-22,0 0 29,0 0-29,0 0 30,-3 7-30,3-7 29,0 0-29,1 7 30,1 2-30,-2-9 25,0 0-25,4 7 26,-1 10-26,-3-17 20,0 0-20,5 15 20,-3-1-20,-2-14 28,0 0-28,4 11 28,-1-3-28,-3-8 15,0 0-15,0 7 16,0-7-16,0 0 19,0 0-19,0 0 19,0 7-19,0-7 25,0 0-25,0 0 25,0 0-25,0 0 22,0 0-22,0 0 23,5 7-23,-5-7 23,0 0-23,0 0 24,0 0-24,0 0 21,0 0-21,0 0 22,0 7-22,0-7 15,0 0-15,0 0 16,0 0-16,0 0 7,0 0-7,0 0 7,0 9-7,0-9 0,0 0 0,0 0 0,0 0 0,0 0-2,0 0 2,0 0-2,0 5 2,0-5-9,0 0 9,0 0-9,0 0 9,0 0-16,0 0 16,0 0-15,0 0 15,0 0-15,0 0 15,0 0-15,0 0 15,0 0-10,0 0 10,0 0-10,6 7 10,-6-7-8,0 0 8,0 0-7,3 5 7,-3-5-6,0 0 6,0 0-6,4 7 6,-4-7-4,0 0 4,0 0-3,0 7 3,0-7-3,0 0 3,0 0-3,5 5 3,-5-5-3,0 0 3,0 0-2,2 7 2,-2-7-1,0 0 1,0 0-1,0 9 1,0-9 0,0 0 0,0 8 0,0-3 0,0-5 0,0 0 0,0 7 0,0 2 0,0-9 1,0 0-1,0 10 1,0 1-1,0-11 0,0 0 0,0 7 1,0-7-1,0 0 0,0 0 0,0 12 0,0-12 0,0 0-1,0 0 1,0 5-1,0-5 1,0 0-3,0 0 3,0 12-2,0-12 2,0 0-6,0 0 6,3 9-5,-3-9 5,0 0-8,0 0 8,13-2-7,-13 2 7,0 0-10,0 0 10,5-7-10,7-3 10,-12 10-9,0 0 9,16-11-8,-3 4 8,-13 7-14,0 0 14,8-1-13,-8 1 13,0 0-13,0 0 13,2-9-12,-2 9 12,0 0-12,0 0 12,0 0-12,13-9 12,-13 9-11,0 0 11,3-7-11,2-3 11,-5 10-14,0 0 14,6-12-13,-1-2 13,-5 14-15,0 0 15,2-12-14,-4 3 14,2 9-12,0 0 12,-2-7-11,2 0 11,0 1-1159</inkml:trace>
  <inkml:trace contextRef="#ctx0" brushRef="#br0" timeOffset="4458.3108">12054 12135 1054,'0'0'0,"0"0"0,0 0 0,0 0 23,0 0-23,13 19 24,-4-2-24,-9-17 51,0 0-51,3 14 52,2-4-52,-5-10 39,0 0-39,0 0 40,2 9-40,-2-9 20,0 0-20,0 0 21,0 0-21,0 0 15,0 0-15,-2 7 15,2-7-15,0 0 10,0 0-10,-8 8 11,2-4-11,6-4 11,0 0-11,-9 9 11,-6-2-11,15-7 7,0 0-7,-20 10 7,-8-1-7,28-9 6,0 0-6,-26 10 6,-1-1-6,27-9 6,0 0-6,-19 8 6,-3 1-6,3 1-1017</inkml:trace>
  <inkml:trace contextRef="#ctx0" brushRef="#br0" timeOffset="4730.1902">11037 12240 1065,'0'0'0,"0"0"0,-14 4 0,1-4-739</inkml:trace>
  <inkml:trace contextRef="#ctx0" brushRef="#br0" timeOffset="5242.7782">11007 12226 1076,'0'0'0,"0"0"0,0 0 0,0 0 27,0 0-27,-2-7 27,-2-17-27,4 24 56,0 0-56,-1-22 57,1 10-57,0 12 38,0 0-38,0-7 39,0 7-39,0 0 18,0 0-18,0-7 18,0 7-18,0 0 8,0 0-8,5-7 8,-5 7-8,0 0 5,0 0-5,5-5 6,-5 5-6,0 0 3,0 0-3,5-7 3,-5 7-3,0 0 2,0 0-2,22 0 3,4 1-3,-26-1 4,0 0-4,32 7 5,-4 4-5,-28-11 6,0 0-6,28 14 7,8 5-7,-36-19 7,0 0-7,40 17 8,4-3-8,-44-14 3,0 0-3,46 10 4,0 1-4,-46-11 3,0 0-3,53 7 4,5 3-4,-58-10 1,0 0-1,58 9 2,2-4-2,-60-5 1,0 0-1,60 0 1,2-7-1,-62 7 2,0 0-2,55-11 2,-4 6-2,-51 5 2,0 0-2,53-3 2,1 3-2,-54 0 2,0 0-2,53 2 2,-12 3-2,-41-5 2,0 0-2,33 3 3,3-1-3,-36-2 2,0 0-2,31-2 2,-4-1-2,-27 3 2,0 0-2,23 1 3,-2 10-3,-21-11 1,0 0-1,16 12 2,0-5-2,-16-7 0,0 0 0,10 7 0,-10-7 0,0 0 0,0 0 0,0 0 0,9 7 0,-9-7 0,0 0 0,0 0 0,0 0 0,0 0 0,0 0 0,0 0 0,9-9 0,-9 9 0,0 0 0,4-7 0,-3-3 0,-1 10 0,0 0 0,4-18 0,-1-8 0,-3 26 0,0 0 0,6-24 1,-10 9-1,4 15 1,0 0-1,-2-9 1,-1 0-1,3 9 1,0 0-1,0 0 1,0-8-1,0 8 1,0 0-1,-9 0 1,-12 0-1,0 0-1055</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3-02-26T10:06:39.912"/>
    </inkml:context>
    <inkml:brush xml:id="br0">
      <inkml:brushProperty name="width" value="0.07" units="cm"/>
      <inkml:brushProperty name="height" value="0.07" units="cm"/>
      <inkml:brushProperty name="fitToCurve" value="1"/>
    </inkml:brush>
  </inkml:definitions>
  <inkml:trace contextRef="#ctx0" brushRef="#br0">0-50 729,'0'0'0,"0"0"0,0 0 0,0 0 11,0 0-11,-15-6 11,15 6-11,0 0 27,0 0-27,0 0 27,0 0-27,0 0 26,0 0-26,0 0 26,0 0-26,0 0 18,0 0-18,0 0 18,0 12-18,0-12 16,0 0-16,0 0 16,0 11-16,0-11 13,0 0-13,0 0 14,0 0-14,0 0 6,0 0-6,0 0 7,0 0-7,0 0 5,0 0-5,-14-3 6,14 3-6,0 0 23,0 0-23,-6-11 24,6 11-24,0 0 77,0 0-77,-3-21 78,3 21-78,0 0 104,0 0-104,0-17 104,0 17-104,0 0 88,0 0-88,0 0 89,0 0-89,0 0 72,0 0-72,-9-12 73,9 12-73,0 0 56,0 0-56,-6-11 56,6 11-56,0 0 44,0 0-44,-15-20 45,6 5-45,9 15 35,0 0-35,-14-20 36,8-3-36,6 23 28,0 0-28,-3-21 28,0 4-28,3 17 21,0 0-21,-3-15 21,3-5-21,0 20 18,0 0-18,0-17 19,-9 2-19,9 15 17,0 0-17,-6-8 18,6 8-18,0 0 21,0 0-21,-6-18 21,6 18-21,0 0 24,0 0-24,0 0 25,-3-11-25,3 11 25,0 0-25,0 0 25,0 0-25,0 0 20,0 0-20,0 0 21,0 0-21,0 0 13,0 0-13,0 0 13,0 0-13,0 0 6,0 0-6,0 0 7,3 11-7,-3-11 3,0 0-3,0 0 4,6 26-4,-6-26 2,0 0-2,6 23 3,3 9-3,-9-32 2,0 0-2,9 38 2,-3-6-2,-6-32 1,0 0-1,0 40 1,-9 16-1,9-56 0,0 0 0,-6 63 1,6 10-1,0-73 1,0 0-1,-9 81 1,3 0-1,6-81 0,0 0 0,-15 70 1,7-21-1,8-49 0,0 0 0,-9 43 1,3-5-1,6-38 0,0 0 0,-6 38 1,0-9-1,6-29 0,0 0 0,-3 23 1,3-9-1,0-14 0,0 0 0,0 18 1,0 5-1,0-23 1,0 0-1,0 23 2,0-11-2,0-12 3,0 0-3,0 0 3,0 0-3,0 0 5,0 0-5,0 11 6,0-11-6,0 0 6,0 0-6,0 0 7,0 0-7,0 0 7,0 0-7,9-11 7,0-10-7,-9 21 4,0 0-4,17-37 4,10-18-4,-27 55 1,0 0-1,24-67 1,-4-6-1,-20 73-2,0 0 2,18-84-2,12-14 2,-30 98-27,0 0 27,35-99-27,-5 10 27,-30 89-61,0 0 61,23-93-60,-8 15 60,-15 78-65,0 0 65,15-64-65,-12 23 65,-3 41-63,0 0 63,0-23-62,0 9 62,0 14-59,0 0 59,0 0-59,0 0 59,0 0-54,0 0 54,-18 8-53,6 4 53,12-12-51,0 0 51,-12 12-51,12-12 51,0 0-49,0 0 49,-20 17-49,11-8 49,9-9-28,0 0 28,0 0-27,-21 5 27,21-5-17,0 0 17,0 0-16,-9-14 16,9 14-11,0 0 11,-9-15-11,3-8 11,6 23-7,0 0 7,-2-23-6,-1 3 6,3 20-9,0 0 9,-3-18-8,3 4 8,0 14-6,0 0 6,-6-9-6,6 9 6,0 0 0,0 0 0,-6-17 0,6 17 0,0 0 5,0 0-5,-12-18 6,12 18-6,0 0 50,0 0-50,-12-17 51,12 17-51,0 0 89,0 0-89,-9-6 90,9 6-90,0 0 72,0 0-72,-14-3 72,14 3-72,0 0 54,0 0-54,-9 0 54,9 0-54,0 0 40,0 0-40,0 0 41,-15 0-41,15 0 30,0 0-30,0 0 30,0 0-30,0 0 22,0 0-22,0 0 22,-9-8-22,9 8 26,0 0-26,0 0 26,0 0-26,0 0 36,0 0-36,0 0 37,-15-12-37,15 12 42,0 0-42,0 0 42,-14-12-42,14 12 39,0 0-39,0 0 40,0 0-40,0 0 37,0 0-37,0 0 37,-12-8-37,12 8 21,0 0-21,0 0 22,-18-6-22,18 6 11,0 0-11,0 0 11,-15 0-11,15 0 5,0 0-5,0 0 6,-15 0-6,15 0 2,0 0-2,0 0 3,-8 0-3,8 0 0,0 0 0,0 0 1,-15 6-1,15-6 0,0 0 0,-9 11 0,-12 18 0,21-29 0,0 0 0,-29 41 0,-4-6 0,33-35 0,0 0 0,-38 46 0,-6-2 0,44-44 1,0 0-1,-45 43 1,-8-5-1,53-38 1,0 0-1,-50 32 2,17-6-2,33-26 3,0 0-3,-35 29 4,-6 8-4,41-37 3,0 0-3,-39 35 3,4-9-3,35-26 4,0 0-4,-24 23 5,-8-2-5,32-21 4,0 0-4,-30 20 4,1 3-4,29-23 0,0 0 0,-24 23 1,12 3-1,12-26 0,0 0 0,-9 21 1,0-10-1,9-11 0,0 0 0,-14 15 0,-7-1 0,21-14-2,0 0 2,-15 6-1,15-6 1,0 0-3,0 0 3,-15 14-3,15-14 3,0 0-2,0 0 2,0 0-1,-2 12 1,2-12-3,0 0 3,0 0-2,0 0 2,0 0-2,0 0 2,-6 12-2,6-12 2,0 0-2,0 0 2,0 0-1,-6 11 1,6-11-2,0 0 2,3 15-2,6 5 2,-9-20-2,0 0 2,2 23-2,10 0 2,-12-23-1,0 0 1,12 24-1,6-1 1,-18-23-1,0 0 1,23 29 0,10 8 0,-33-37 0,0 0 0,35 29 0,-11-8 0,-24-21 1,0 0-1,30 17 1,8 6-1,-38-23 4,0 0-4,38 23 4,-8-8-4,-30-15 7,0 0-7,29 14 7,4 4-7,-33-18 5,0 0-5,44 17 6,3 3-6,-47-20 3,0 0-3,51 18 3,-19-10-3,-32-8 1,0 0-1,36 6 2,5 3-2,-41-9 0,0 0 0,41 9 1,-17-6-1,-24-3 2,0 0-2,18 2 3,-4 1-3,-14-3 8,0 0-8,15 3 9,-3 0-9,-12-3 2,0 0-2,0 0 2,0 0-2,0 0 0,0 0 0,12 3 0,-12-3 0,0 0-1,0 0 1,0 0-1,0 0 1,0 0-4,0 0 4,12 12-4,-12-12 4,0 0-8,0 0 8,0 0-8,0 0 8,0 0-14,0 0 14,8 11-14,-8-11 14,0 0-20,0 0 20,-23 15-20,-16-9 20,39-6-18,0 0 18,-50-12-18,6-23 18,44 35-45,0 0 45,-36-58-44,4-29 44,0 0-1792</inkml:trace>
  <inkml:trace contextRef="#ctx0" brushRef="#br0" timeOffset="-1827.7684">-437-97 785,'0'0'0,"12"0"0,20 15 0,-32-15 7,0 0-7,45 14 7,-7-2-7,-38-12 15,0 0-15,36 6 15,-10 3-15,-26-9 17,0 0-17,30 5 17,8-5-17,0 0-588</inkml:trace>
  <inkml:trace contextRef="#ctx0" brushRef="#br0" timeOffset="807.1654">-871-192 796,'0'0'0,"0"0"0,0-18 0,0 18 11,0 0-11,3-8 12,3-7-12,-6 15 29,0 0-29,0 0 29,0-11-29,0 11 238,0 0-238,0 0 238,15-15-238,-15 15 97,0 0-97,14-14 97,-14 14-97,0 0 61,0 0-61,12-18 62,-9 10-62,-3 8 46,0 0-46,3-15 47,-3 15-47,0 0 28,0 0-28,6-14 29,-6 14-29,0 0 18,0 0-18,0 0 18,-9-12-18,9 12 16,0 0-16,0 0 16,-12-14-16,12 14 17,0 0-17,0 0 17,-11-24-17,11 24 21,0 0-21,-6-17 22,-3 3-22,9 14 27,0 0-27,-12-18 28,3 4-28,9 14 39,0 0-39,-6-12 39,6 12-39,0 0 37,0 0-37,0 0 38,-9-14-38,9 14 33,0 0-33,0 0 33,0 0-33,0 0 35,0 0-35,-6-12 36,6 12-36,0 0 34,0 0-34,0-17 34,0 17-34,0 0 25,0 0-25,0 0 25,-11-6-25,11 6 24,0 0-24,0 0 24,0-15-24,0 15 24,0 0-24,0 0 24,0 0-24,0 0 19,0 0-19,0 0 19,0 0-19,0 0 14,0 0-14,-12-11 14,12 11-14,0 0 8,0 0-8,0 0 9,0 0-9,0 0 5,0 0-5,0 0 6,6 37-6,-6-37 3,0 0-3,3 70 3,3 11-3,-6-81 5,0 0-5,5 96 5,-10 11-5,5-107 6,0 0-6,-6 127 7,-6 15-7,12-142 12,0 0-12,-18 148 12,-3-15-12,21-133 16,0 0-16,-20 116 17,5-14-17,15-102 21,0 0-21,-24 98 22,-5 7-22,29-105 21,0 0-21,-24 98 21,9-34-21,15-64 19,0 0-19,-14 46 20,5-14-20,9-32 5,0 0-5,-3 15 6,3-4-6,0-11 0,0 0 0,0 0 0,0 0 0,0 0-3,0 0 3,0 0-2,0 0 2,0 0-13,0 0 13,0 0-13,0-35 13,0 35-32,0 0 32,0-60-31,-3-19 31,3 79-75,0 0 75,-6-78-75,-3 11 75,9 67-91,0 0 91,-9-63-90,-6-1 90,4 0-1751</inkml:trace>
  <inkml:trace contextRef="#ctx0" brushRef="#br0" timeOffset="-2033.8043">-1367 642 774,'0'0'0,"0"0"0,20-32 0,-20 32 12,0 0-12,15-31 13,-6 2-13,-9 29 24,0 0-24,9-29 25,-3 0-25,-6 29 30,0 0-30,6-29 30,3-3-30,-9 32 18,0 0-18,3-26 18,0 3-18,-3 23 12,0 0-12,-3-27 12,-6-10-12,9 37 7,0 0-7,-9-35 8,-6 12-8,15 23 7,0 0-7,-9-20 7,0-6-7,9 26 3,0 0-3,-6-44 4,9-14-4,0 0-693</inkml:trace>
  <inkml:trace contextRef="#ctx0" brushRef="#br0" timeOffset="-4158.5121">1755 132 729,'0'0'0,"0"0"0,0 0 0,0 0 16,0 0-16,35 38 17,-35-38-17,0 0 31,0 0-31,12 9 31,-12-9-31,0 0 21,0 0-21,0 0 22,15 3-22,-15-3 17,0 0-17,0 0 17,14 0-17,-14 0 8,0 0-8,0 0 8,21 5-8,-21-5 7,0 0-7,9 3 7,3-3-7,-12 0 7,0 0-7,0 0 7,12-8-7,-12 8 46,0 0-46,0 0 47,0-12-47,0 12 72,0 0-72,0 0 72,5-12-72,-5 12 86,0 0-86,0 0 86,-2-11-86,2 11 72,0 0-72,-6-15 72,6 4-72,0 11 56,0 0-56,0-12 57,0 12-57,0 0 41,0 0-41,0 0 42,0 0-42,0 0 37,0 0-37,-15-11 37,15 11-37,0 0 31,0 0-31,0 0 31,-12-9-31,12 9 28,0 0-28,0 0 29,-12-3-29,12 3 26,0 0-26,0 0 26,-12-9-26,12 9 23,0 0-23,0 0 23,-11-5-23,11 5 20,0 0-20,-12-6 21,-9 0-21,21 6 19,0 0-19,-26-6 19,-1 0-19,27 6 16,0 0-16,-18-3 16,-2-2-16,20 5 13,0 0-13,-18-3 14,-12-3-14,30 6 10,0 0-10,-38-6 10,-9 6-10,47 0 8,0 0-8,-45 0 8,16 0-8,29 0 2,0 0-2,-27 3 2,-5-6-2,32 3 1,0 0-1,-33 0 2,4 0-2,29 0 2,0 0-2,-30-6 2,-2 3-2,32 3 3,0 0-3,-42-2 3,1 2-3,41 0 2,0 0-2,-44 0 2,-9 0-2,53 0 2,0 0-2,-57 0 2,1 0-2,56 0 2,0 0-2,-53 0 2,9 5-2,44-5 3,0 0-3,-36 6 3,4-3-3,32-3 2,0 0-2,-33 3 3,4 0-3,29-3 0,0 0 0,-36 6 1,-2-1-1,38-5-1,0 0 1,-32 6-1,2 0 1,30-6-3,0 0 3,-30 3-3,7 3 3,23-6-9,0 0 9,-27 0-8,-8 0 8,35 0-10,0 0 10,-36 0-10,7 3 10,29-3-9,0 0 9,-24 5-8,1-5 8,23 0-5,0 0 5,-24-2-5,3-1 5,21 3-6,0 0 6,-17 0-5,-1 0 5,18 0-2,0 0 2,-12-3-2,-3 3 2,15 0-1,0 0 1,-14-6 0,-7 6 0,21 0 0,0 0 0,-21 6 0,3-6 0,18 0 1,0 0-1,-8-6 1,8 6-1,0 0 2,0 0-2,-21-3 3,21 3-3,0 0 4,0 0-4,-18-3 4,6 0-4,12 3 7,0 0-7,-11-3 8,11 3-8,0 0 8,0 0-8,-18 3 9,18-3-9,0 0 9,0 0-9,-18 3 9,18-3-9,0 0 8,0 0-8,-15 0 9,15 0-9,0 0 7,0 0-7,-9 0 7,9 0-7,0 0 6,0 0-6,-14 0 6,14 0-6,0 0 5,0 0-5,0 0 5,-12 0-5,12 0 4,0 0-4,0 0 4,0 0-4,0 0 1,0 0-1,0 0 2,-12 0-2,12 0 1,0 0-1,0 0 1,0 0-1,0 0 0,0 0 0,0 0 0,-12 0 0,12 0 0,0 0 0,0 0 0,0 0 0,0 0 0,0 0 0,0 0 0,-12 0 0,12 0-1,0 0 1,0 0-1,0 0 1,0 0-3,0 0 3,0 0-2,0 0 2,0 0-10,0 0 10,-5-9-9,-19-11 9,3 0-1603</inkml:trace>
  <inkml:trace contextRef="#ctx0" brushRef="#br0" timeOffset="4788.6508">-1896 526 819,'0'0'0,"0"0"0,-29-17 0,29 17 9,0 0-9,-33-20 9,-26-12-9,59 32 18,0 0-18,-53-26 19,12 17-19,-1-2-596</inkml:trace>
  <inkml:trace contextRef="#ctx0" brushRef="#br0" timeOffset="10282.0927">-6630 121 830,'0'0'0,"0"0"0,-24 26 0,24-26 5,0 0-5,-15 14 6,6-2-6,9-12 10,0 0-10,0 0 10,-14 14-10,14-14 12,0 0-12,0 0 13,-27 6-13,27-6 48,0 0-48,-15 0 49,3-3-49,12 3 183,0 0-183,-11-3 184,2-8-184,9 11 109,0 0-109,-18-18 110,-3-8-110,21 26 88,0 0-88,-23-26 88,8 0-88,15 26 57,0 0-57,-6-14 57,6 14-57,0 0 44,0 0-44,0 0 44,0-12-44,0 12 34,0 0-34,0 0 35,0 0-35,0 0 29,0 0-29,0 0 30,0 0-30,0 0 22,0 0-22,21 3 23,2 6-23,-23-9 19,0 0-19,39 8 20,14-2-20,-53-6 27,0 0-27,74 9 28,9 8-28,-83-17 22,0 0-22,91 21 22,1-10-22,-92-11 18,0 0-18,82 0 18,4-20-18,-86 20 15,0 0-15,89-20 16,2 8-16,-91 12 21,0 0-21,101-14 21,2-1-21,-103 15 27,0 0-27,106-12 27,-2 4-27,-104 8 35,0 0-35,91 0 36,-17 3-36,-74-3 32,0 0-32,53 5 33,-20-2-33,-33-3 30,0 0-30,23 6 30,-2 0-30,-21-6 25,0 0-25,15 6 25,-15-6-25,0 0 12,0 0-12,12 23 12,-15 0-12,3-23 3,0 0-3,0 17 4,0-17-4,0 0 0,0 0 0,0 0 1,-24-34-1,24 34-7,0 0 7,-35-50-7,2-5 7,4 0-1954</inkml:trace>
  <inkml:trace contextRef="#ctx0" brushRef="#br0" timeOffset="10725.1469">-5239-409 1031,'0'0'0,"0"0"0,15 0 0,-15 0 12,0 0-12,14-6 13,-5-6-13,-9 12 25,0 0-25,15-14 25,3-12-25,-18 26 24,0 0-24,11-24 24,-8 13-24,-3 11 28,0 0-28,0-18 29,0 4-29,0 14 73,0 0-73,0-9 73,0 9-73,0 0 79,0 0-79,0 0 80,0 0-80,0 0 102,0 0-102,0 0 103,0 15-103,0-15 89,0 0-89,-3 46 90,-2 21-90,5-67 67,0 0-67,-6 69 67,3 1-67,3-70 58,0 0-58,-9 72 59,3 15-59,6-87 45,0 0-45,-6 104 46,3 21-46,3-125 28,0 0-28,-9 130 28,3-5-28,6-125 25,0 0-25,0 104 26,0-22-26,0-82 21,0 0-21,3 75 22,3-3-22,-6-72 19,0 0-19,6 64 20,3-9-20,-9-55 9,0 0-9,0 38 9,0-15-9,0-23 3,0 0-3,0 0 4,6 12-4,-6-12 0,0 0 0,0-15 0,3-28 0,-3 43-3,0 0 3,6-55-2,-6-15 2,0 70-29,0 0 29,0-93-28,-6-34 28,6 127-53,0 0 53,6-136-53,0-9 53,2 3-1656</inkml:trace>
  <inkml:trace contextRef="#ctx0" brushRef="#br0" timeOffset="11154.4488">-4702-340 863,'0'0'0,"0"0"0,21-14 0,-21 14 12,0 0-12,9-15 12,-3-8-12,-6 23 23,0 0-23,9-20 24,-1-4-24,-8 24 249,0 0-249,12-23 250,-3 0-250,-9 23 131,0 0-131,0-20 132,0 20-132,0 0 118,0 0-118,9-15 118,-9 15-118,0 0 83,0 0-83,0 0 84,0 0-84,0 0 52,0 0-52,0 0 52,0 0-52,0 0 36,0 0-36,0 23 36,0 30-36,0-53 24,0 0-24,0 69 25,9 7-25,-9-76 16,0 0-16,9 78 17,3 3-17,-12-81 11,0 0-11,2 90 12,1 17-12,-3-107 15,0 0-15,9 113 15,-3-3-15,-6-110 15,0 0-15,12 96 16,0-21-16,-12-75 16,0 0-16,3 67 16,3-4-16,-6-63 12,0 0-12,0 55 13,3-8-13,-3-47 7,0 0-7,6 32 7,-1-15-7,-5-17 0,0 0 0,0 0 1,6 15-1,-6-15-1,0 0 1,9-12 0,-6-20 0,-3 32-15,0 0 15,3-52-14,-6-15 14,3 67-49,0 0 49,-3-72-48,-6-6 48,9 78-67,0 0 67,0-76-66,9 10 66,-6-1-1630</inkml:trace>
  <inkml:trace contextRef="#ctx0" brushRef="#br0" timeOffset="11654.6213">-4454 156 841,'0'0'0,"0"0"0,6 11 0,-6-11 8,0 0-8,3 12 8,3-1-8,-6-11 20,0 0-20,0 0 20,0 0-20,0 0 21,0 0-21,0 0 22,0 0-22,0 0 47,0 0-47,9-11 47,-9-1-47,0 12 140,0 0-140,6-14 141,3-7-141,-9 21 120,0 0-120,9-17 120,-9 17-120,0 0 95,0 0-95,20 0 96,-11 12-96,-9-12 76,0 0-76,24 11 76,17 18-76,-41-29 53,0 0-53,53 20 53,0-5-53,-53-15 33,0 0-33,57 9 34,2-4-34,-59-5 26,0 0-26,59 3 27,6-6-27,-65 3 38,0 0-38,68-8 38,3-7-38,-71 15 39,0 0-39,76-14 39,1 2-39,-77 12 37,0 0-37,83-14 37,8 8-37,-91 6 38,0 0-38,92-12 39,-9 9-39,-83 3 36,0 0-36,73 0 36,-11 0-36,-62 0 37,0 0-37,65 0 38,0 0-38,-65 0 29,0 0-29,71 0 30,6 0-30,-77 0 25,0 0-25,80-5 25,-6-16-25,-74 21 11,0 0-11,65-17 12,-15 8-12,-50 9 5,0 0-5,35-6 6,-11 4-6,-24 2 1,0 0-1,12-3 2,-12 3-2,0 0 0,0 0 0,-30-3 1,-38-15-1,68 18 1,0 0-1,-82-23 1,5 3-1,77 20-8,0 0 8,-92-35-8,-26-5 8,-3-1-1972</inkml:trace>
  <inkml:trace contextRef="#ctx0" brushRef="#br0" timeOffset="1709.8738">-915 341 774,'0'0'0,"0"0"0,9 12 0,-9-12 9,0 0-9,0 0 9,14 5-9,-14-5 20,0 0-20,0 0 21,15-14-21,-15 14 24,0 0-24,0 0 24,15-20-24,-15 20 14,0 0-14,0 0 15,3-15-15,-3 15 8,0 0-8,0 0 9,0 0-9,0 0 7,0 0-7,0 0 8,0 0-8,0 0 7,0 0-7,0 0 8,0 0-8,0 0 6,0 0-6,0 0 6,0 0-6,0 0 5,0 0-5,0 0 5,0 0-5,0 0 18,0 0-18,0 0 18,0 0-18,0 0 75,0 0-75,0 0 75,6-17-75,-6 17 107,0 0-107,0 0 108,0-18-108,0 18 99,0 0-99,0 0 99,0-14-99,0 14 77,0 0-77,0 0 77,-9-9-77,9 9 58,0 0-58,-15-6 59,15 6-59,0 0 45,0 0-45,-21-11 46,4 5-46,17 6 36,0 0-36,-27-3 36,-8 6-36,35-3 28,0 0-28,-45 3 28,-17-3-28,62 0 21,0 0-21,-74-3 21,-14 0-21,88 3 25,0 0-25,-95-6 26,-2 1-26,97 5 27,0 0-27,-98-6 28,1-15-28,97 21 29,0 0-29,-112-26 30,-18-6-30,130 32 40,0 0-40,-133-23 40,9 9-40,124 14 29,0 0-29,-112-6 29,11-6-29,101 12 32,0 0-32,-97 3 33,-10 18-33,107-21 32,0 0-32,-103 29 32,6-6-32,97-23 35,0 0-35,-80 20 35,21-3-35,59-17 37,0 0-37,-48 9 37,13 3-37,35-12 35,0 0-35,-35 3 36,8 0-36,27-3 15,0 0-15,-24 0 15,7 0-15,17 0 7,0 0-7,-12 0 8,-3 0-8,15 0 3,0 0-3,-12 0 3,12 0-3,0 0 3,0 0-3,0 0 4,-12 0-4,12 0 5,0 0-5,0 0 5,0 0-5,0 0 7,0 0-7,0 0 7,-11 0-7,11 0 6,0 0-6,0 0 7,0 0-7,0 0 4,0 0-4,0 0 5,0 0-5,0 0 3,0 0-3,0 0 4,0 0-4,0 0 2,0 0-2,0 0 2,0 14-2,0-14 0,0 0 0,0 0 0,0 0 0,0 0-3,0 0 3,11 17-3,-2-2 3,-9-15-17,0 0 17,9 14-17,-3-2 17,-6-12-46,0 0 46,0 0-46,0 0 46,0 0-84,0 0 84,3 12-84,-18-10 84,1 1-1869</inkml:trace>
  <inkml:trace contextRef="#ctx0" brushRef="#br0" timeOffset="18569.5794">-10275 214 707,'0'0'0,"0"0"0,18 37 0,-18-37 22,0 0-22,12 23 22,-12-23-22,0 0 81,0 0-81,0 0 82,-15-5-82,15 5 81,0 0-81,0-12 82,0 12-82,0 0 78,0 0-78,0 0 78,0 0-78,0 0 65,0 0-65,0 0 66,0 0-66,0 0 68,0 0-68,0 0 69,-21 12-69,21-12 51,0 0-51,-15 14 51,7 6-51,8-20 46,0 0-46,-15 24 46,6 2-46,9-26 43,0 0-43,-9 23 43,3-6-43,6-17 44,0 0-44,0 15 45,6-1-45,-6-14 39,0 0-39,9 15 40,20 8-40,-29-23 33,0 0-33,39 20 34,14-11-34,-53-9 29,0 0-29,53 6 30,0-6-30,-53 0 22,0 0-22,48 0 23,2 2-23,-50-2 35,0 0-35,53 3 35,-9-6-35,-44 3 47,0 0-47,42-5 47,2-4-47,-44 9 45,0 0-45,50-12 46,3 1-46,-53 11 44,0 0-44,53-12 45,9 1-45,-62 11 36,0 0-36,60-12 37,-19 3-37,-41 9 23,0 0-23,35-11 24,-5 2-24,-30 9 14,0 0-14,23-6 14,-17 6-14,-6 0 3,0 0-3,0 0 4,0 0-4,0 0 0,0 0 0,0 0 0,0 0 0,0 0-1,0 0 1,0 0 0,0 0 0,0 0-3,0 0 3,15-8-2,-15 8 2,0 0 0,0 0 0,0 0 0,0 0 0,0 0 0,0 0 0,0 0 1,0 0-1,0 0 4,0 0-4,0 17 4,-6 15-4,6-32 7,0 0-7,-6 46 8,12 3-8,-6-49 8,0 0-8,6 61 9,3 12-9,-9-73 7,0 0-7,9 78 8,6 15-8,-15-93 7,0 0-7,9 92 8,5 1-8,-14-93 7,0 0-7,21 81 8,-6-11-8,-15-70 5,0 0-5,14 61 5,-5-12-5,-9-49 0,0 0 0,9 43 1,3 1-1,-12-44 0,0 0 0,12 38 0,0-7 0,-12-31 0,0 0 0,3 27 1,3-7-1,-6-20 0,0 0 0,0 14 0,0-14 0,0 0-1,0 0 1,5 15 0,-5-15 0,0 0-4,0 0 4,0 0-4,0 11 4,0-11-10,0 0 10,0 0-10,0 0 10,0 0-13,0 0 13,0 15-13,0-15 13,0 0-15,0 0 15,0 0-15,18-15 15,-18 15-14,0 0 14,15-26-13,0-8 13,-15 34-8,0 0 8,20-50-7,-2 1 7,-18 49-5,0 0 5,24-52-4,2 0 4,-26 52-1,0 0 1,18-61 0,-3-9 0,-15 70 0,0 0 0,15-72 0,-7 2 0,-8 70 0,0 0 0,12-66 0,-3 2 0,-9 64 1,0 0-1,9-52 1,6 11-1,-15 41 2,0 0-2,6-29 2,-6 15-2,0 14 3,0 0-3,-6-12 3,6 12-3,0 0 8,0 0-8,0-20 8,0 5-8,0 15 10,0 0-10,0-17 10,0 0-10,0 17 14,0 0-14,-9-21 14,9-8-14,0 29 17,0 0-17,3-26 18,3 12-18,-6 14 16,0 0-16,0-12 16,0 1-16,0 11 18,0 0-18,0-12 18,0 12-18,0 0 19,0 0-19,6-17 20,-6 17-20,0 0 18,0 0-18,3-15 19,-3 15-19,0 0 11,0 0-11,0 0 11,0 0-11,0 0 5,0 0-5,0 0 6,0 0-6,0 0 3,0 0-3,0 0 3,0 0-3,0 0 1,0 0-1,0 0 1,0-11-1,0 11 0,0 0 0,0 0 0,0 0 0,0 0 0,0 0 0,0 0 0,0 0 0,0 0 0,0 0 0,0 0 1,11 0-1,-11 0 1,0 0-1,0 0 2,24-6-2,-24 6 2,0 0-2,24 0 2,-1 0-2,-23 0 2,0 0-2,36-3 2,17 0-2,-53 3 2,0 0-2,53-3 2,0 3-2,-53 0 1,0 0-1,53 3 2,1-6-2,-54 3 0,0 0 0,53-9 0,-9 1 0,-44 8 0,0 0 0,44-9 0,-5 3 0,-39 6 0,0 0 0,29-9 0,4 4 0,-33 5-1,0 0 1,29-3-1,1-3 1,-30 6-3,0 0 3,29-6-2,-14-3 2,-15 9-1,0 0 1,12-8-1,-12 8 1,0 0-1,0 0 1,21-9 0,-21 9 0,0 0-1,0 0 1,14-6 0,-14 6 0,0 0-1,0 0 1,0 0 0,0 0 0,0 0-1,0 0 1,0 0 0,0 0 0,0 0-1,0 0 1,0 0 0,0 0 0,0 0-1,0 0 1,0 0 0,0 0 0,0 0 0,0 0 0,0 0 0,0 0 0,0 0 0,0 0 0,0 0 0,0 0 0,0 0 0,0 0 0,0 0 1,0 0-1,0 0 1,0 0-1,0 0 2,0 0-2,0 0 1,0 0-1,0 0 1,0 0-1,0 0 0,0 0 0,15 6 0,-6 11 0,-9-17-1,0 0 1,9 12 0,-3-26 0,-6 14-10,0 0 10,-9-44-9,-21-23 9,-2 4-2085</inkml:trace>
  <inkml:trace contextRef="#ctx0" brushRef="#br0" timeOffset="16752.2425">-6760 306 796,'0'0'0,"0"0"0,0 0 0,0 0 11,0 0-11,0 0 12,0 0-12,0 0 26,0 0-26,29-43 27,-17 22-27,-12 21 26,0 0-26,6-23 26,-9 0-26,3 23 18,0 0-18,-6-26 18,0-6-18,6 32 12,0 0-12,-3-29 12,0 15-12,3 14 13,0 0-13,0 0 14,-12-15-14,12 15 39,0 0-39,-11-3 40,2 0-40,9 3 49,0 0-49,0 0 49,-21-8-49,21 8 70,0 0-70,0 0 71,-18-9-71,18 9 57,0 0-57,-8-6 57,-7 0-57,15 6 46,0 0-46,-21-5 46,6-1-46,15 6 21,0 0-21,-9-6 22,-5 3-22,14 3 25,0 0-25,-9-9 25,-6 7-25,15 2 34,0 0-34,-21-6 34,7 3-34,14 3 40,0 0-40,-9 0 40,-9 0-40,18 0 32,0 0-32,-21 0 33,-2 6-33,23-6 41,0 0-41,-30 23 41,1 29-41,29-52 38,0 0-38,-24 61 38,12-9-38,12-52 32,0 0-32,0 52 33,12 3-33,-12-55 27,0 0-27,15 49 27,3-11-27,-18-38 23,0 0-23,20 29 23,4-3-23,-24-26 16,0 0-16,29 18 16,4-4-16,-33-14 17,0 0-17,35 6 17,4-6-17,-39 0 16,0 0-16,32-12 17,4-8-17,-36 20 9,0 0-9,32-29 10,-2-6-10,-30 35 10,0 0-10,23-43 10,4-4-10,-27 47 11,0 0-11,15-46 11,-6 3-11,-9 43 10,0 0-10,2-44 10,-4-5-10,2 49 10,0 0-10,-9-38 10,3 18-10,6 20 9,0 0-9,-9-15 10,-3 1-10,12 14 9,0 0-9,-18-15 9,4 10-9,14 5 12,0 0-12,-15-6 12,0 6-12,15 0 8,0 0-8,-15 0 9,-2-9-9,17 9 5,0 0-5,-15-3 6,0 3-6,15 0 2,0 0-2,0 0 2,-15-6-2,15 6 0,0 0 0,0 0 0,-23-23 0,2-6-1783</inkml:trace>
  <inkml:trace contextRef="#ctx0" brushRef="#br0" timeOffset="20717.0434">-9392 538 841,'0'0'0,"0"0"0,12 9 0,-12-9 9,0 0-9,12 3 10,3-3-10,-15 0 20,0 0-20,14-3 20,-14 3-20,0 0 31,0 0-31,9-18 32,-9 1-32,0 17 121,0 0-121,3-20 122,3-1-122,-6 21 103,0 0-103,6-20 103,-6 3-103,0 17 85,0 0-85,-6-12 86,0 3-86,6 9 60,0 0-60,0 0 61,-12-11-61,12 11 40,0 0-40,0 0 40,-11-9-40,11 9 35,0 0-35,0 0 35,-9-9-35,9 9 32,0 0-32,0 0 33,-15-8-33,15 8 29,0 0-29,0 0 29,-9-9-29,9 9 25,0 0-25,0 0 25,-15-9-25,15 9 22,0 0-22,0 0 22,-9-3-22,9 3 17,0 0-17,0 0 18,0 0-18,0 0 14,0 0-14,0 0 15,-11 0-15,11 0 14,0 0-14,0 0 15,0 0-15,0 0 12,0 0-12,-3 21 13,3 14-13,0-35 13,0 0-13,3 43 14,-3 3-14,0-46 12,0 0-12,5 53 12,-5 10-12,0-63 13,0 0-13,6 70 13,-3 11-13,-3-81 13,0 0-13,6 84 14,3 3-14,-9-87 16,0 0-16,12 84 16,0 0-16,-12-84 18,0 0-18,12 72 19,2-14-19,-14-58 11,0 0-11,9 35 11,0-3-11,-9-32 8,0 0-8,6 26 8,0 3-8,-6-29 7,0 0-7,9 20 8,-6-11-8,-3-9 7,0 0-7,0 0 7,6 12-7,-6-12 7,0 0-7,0 0 7,0 11-7,0-11 9,0 0-9,0 0 9,5 12-9,-5-12 6,0 0-6,0 0 7,0 0-7,0 0 2,0 0-2,0 0 3,9 11-3,-9-11 0,0 0 0,0 0 1,0 0-1,0 0 0,0 0 0,15-5 0,-15 5 0,0 0 0,0 0 0,9-9 0,-9 9 0,0 0-1,0 0 1,12-12 0,-12 12 0,0 0-1,0 0 1,23-3-1,-14 3 1,-9 0 0,0 0 0,15-2 1,9-1-1,-24 3 4,0 0-4,20-9 4,-8 3-4,-12 6 9,0 0-9,12-6 10,3 1-10,-15 5 13,0 0-13,23-6 13,1 0-13,-24 6 12,0 0-12,30-3 13,2-6-13,-32 9 11,0 0-11,30-5 12,-10 2-12,-20 3 6,0 0-6,21 0 7,-3 0-7,-18 0 1,0 0-1,8 0 2,7 0-2,-15 0 0,0 0 0,21 0 1,-12 0-1,-9 0 0,0 0 0,0 0 0,15 0 0,-15 0 0,0 0 0,0 0 0,0 0 0,0 0 0,0 0 0,14 0 1,-14 0-1,0 0 1,0 0-1,0 0 2,9 8-2,-9-8 3,0 0-3,0 0 3,0 0-3,0 0 6,0 0-6,0 0 6,0 0-6,0 0 10,0 0-10,0 0 10,15 3-10,-15-3 10,0 0-10,0 0 11,21 6-11,-21-6 12,0 0-12,0 0 12,0 0-12,0 0 11,0 0-11,0 0 12,0 0-12,0 0 14,0 0-14,0 0 14,0 0-14,0 0 13,0 0-13,0 0 14,-21-9-14,21 9 10,0 0-10,-9-8 11,0-10-11,9 18 5,0 0-5,-12-26 6,4-14-6,8 40 2,0 0-2,-9-41 3,3-11-3,6 52 1,0 0-1,-3-49 1,0-9-1,3 58 1,0 0-1,-3-55 1,3 0-1,0 55 2,0 0-2,-6-55 2,3 0-2,3 55 4,0 0-4,-6-41 4,-3 12-4,9 29 5,0 0-5,-6-23 5,6 0-5,0 23 6,0 0-6,0-24 6,-6-2-6,6 26 8,0 0-8,-8-23 8,-1 12-8,9 11 11,0 0-11,0 0 11,-12-9-11,12 9 7,0 0-7,0 0 7,-12-15-7,12 15 5,0 0-5,-3-11 6,0-1-6,3 12 4,0 0-4,0-11 5,-9-1-5,9 12 2,0 0-2,-6-14 2,6-7-2,0 21 1,0 0-1,0-20 1,-5 5-1,5 15 1,0 0-1,-3-11 1,3-4-1,0 15 0,0 0 0,-6-17 1,6 0-1,0 17 1,0 0-1,0-15 2,0-2-2,0 17 2,0 0-2,0-18 2,0 1-2,0 17 2,0 0-2,0-15 3,0 15-3,0 0 3,0 0-3,-9-17 4,9 17-4,0 0 4,0 0-4,0-14 5,0 14-5,0 0 5,0 0-5,0 0 5,0 0-5,0 0 5,0 0-5,0 0 6,0 0-6,0 0 4,0 0-4,0 0 4,0 0-4,0 0 0,0 0 0,9 0 0,-9 0 0,0 0-7,0 0 7,0 0-7,9 14 7,-9-14-11,0 0 11,0 0-10,11 23 10,-11-23-14,0 0 14,15 21-14,3 5 14,-18-26-9,0 0 9,15 29-8,-1 5 8,-14-34-4,0 0 4,18 35-4,0-6 4,-18-29-2,0 0 2,23 29-2,10 0 2,-33-29-2,0 0 2,29 20-2,-14-8 2,-15-12-3,0 0 3,15 6-2,9 2 2,-24-8-7,0 0 7,20 12-6,-2-3 6,-18-9-9,0 0 9,24 6-9,5-4 9,-29-2-7,0 0 7,30-2-7,-1-4 7,-29 6-9,0 0 9,21-6-8,3 3 8,-24 3-4,0 0 4,14-6-3,10-5 3,-24 11-6,0 0 6,24-15-5,-1 1 5,-23 14-10,0 0 10,30-12-10,2 6 10,-32 6-14,0 0 14,36-5-14,-16-4 14,-20 9-13,0 0 13,24-15-12,-6-2 12,-18 17-12,0 0 12,26-15-11,-8 7 11,-18 8-5,0 0 5,21-6-5,-7 0 5,-14 6-3,0 0 3,12-6-2,6 1 2,-18 5-3,0 0 3,18-6-2,-18 6 2,0 0-2,0 0 2,14-3-2,-14 3 2,0 0-2,0 0 2,0 0-2,0 0 2,0 0-2,0 0 2,9 0-2,-9 0 2,0 0-3,0 0 3,0 0-2,0 0 2,0 0-3,0 0 3,0 0-3,0 0 3,0 0-4,0 0 4,0 0-3,0 0 3,0 0-4,0 0 4,0 0-3,0 0 3,0 0 0,0 0 0,0 0 0,0 0 0,0 0 1,0 0-1,0 0 2,0 0-2,0 0 4,0 0-4,0 0 5,0 0-5,0 0 9,0 0-9,12 0 10,-12 0-10,0 0 3,0 0-3,0 0 3,0 0-3,0 0 0,0 0 0,-3-32 1,-20-40-1,-1-4-1949</inkml:trace>
  <inkml:trace contextRef="#ctx0" brushRef="#br0" timeOffset="12264.2146">-5074-1893 774,'0'0'0,"0"0"0,0 0 0,0 0 11,0 0-11,0 0 11,3 14-11,-3-14 55,0 0-55,12 3 56,12-14-56,-24 11 97,0 0-97,14-15 97,-5 4-97,-9 11 91,0 0-91,0 0 92,15-21-92,-15 21 100,0 0-100,6-14 101,-6-1-101,0 15 75,0 0-75,0-20 75,-15 3-75,15 17 66,0 0-66,-21-18 66,4 4-66,17 14 53,0 0-53,-21-9 53,-11-2-53,32 11 43,0 0-43,-36-9 44,7 6-44,29 3 38,0 0-38,-33 0 38,-17 6-38,50-6 34,0 0-34,-47 8 35,-4 7-35,51-15 39,0 0-39,-41 14 40,3 7-40,38-21 33,0 0-33,-45 32 34,-14 17-34,59-49 33,0 0-33,-47 61 33,3 11-33,44-72 20,0 0-20,-33 78 20,13 6-20,20-84 22,0 0-22,-15 93 23,15 17-23,0-110 20,0 0-20,15 110 20,17-11-20,-32-99 21,0 0-21,53 90 21,12-15-21,-65-75 10,0 0-10,74 58 10,6-26-10,-80-32 5,0 0-5,103 20 5,18-11-5,-121-9 2,0 0-2,127-6 3,3-3-3,-130 9 0,0 0 0,124-20 0,-6-21 0,-118 41 0,0 0 0,107-63 0,-25-27 0,-82 90-2,0 0 2,71-102-1,-6-5 1,-65 107-23,0 0 23,56-98-23,-11 11 23,-1 3-1793</inkml:trace>
  <inkml:trace contextRef="#ctx0" brushRef="#br0" timeOffset="13061.843">-4019-1395 785,'0'0'0,"0"0"0,20 41 0,-20-41 11,0 0-11,0 0 11,6-35-11,-6 35 25,0 0-25,-12-40 26,9 19-26,3 21 478,0 0-478,0-11 479,0 11-479,0 0 105,0 0-105,0 0 106,-14-9-106,14 9 138,0 0-138,0 0 139,0 0-139,0 0 85,0 0-85,-24 17 85,-11 41-85,35-58 45,0 0-45,-33 64 45,4 3-45,29-67 21,0 0-21,-24 61 21,0-3-21,24-58 7,0 0-7,-26 55 7,-7-12-7,33-43 1,0 0-1,-35 41 2,17-12-2,18-29 2,0 0-2,-9 17 3,9-17-3,0 0 5,0 0-5,-12 14 6,12-14-6,0 0 9,0 0-9,0 0 9,-9 9-9,9-9 7,0 0-7,0 0 8,0 0-8,0 0 5,0 0-5,15 9 5,30-15-5,-45 6 3,0 0-3,67-9 3,10-8-3,-77 17 1,0 0-1,77-15 1,6 7-1,-83 8 1,0 0-1,74-15 1,-4-11-1,-70 26 1,0 0-1,74-26 2,-3-3-2,-71 29 1,0 0-1,65-23 2,-9-6-2,-56 29 0,0 0 0,36-32 0,-36 3 0,0 29-5,0 0 5,-15-32-5,-6-5 5,21 37-35,0 0 35,-26-41-34,-4-8 34,30 49-79,0 0 79,-29-38-78,14 18 78,15 20-95,0 0 95,-30-6-94,-23 6 94,53 0-93,0 0 93,-59 6-92,12 17 92,47-23-77,0 0 77,-44 32-77,11-6 77,33-26-66,0 0 66,-29 23-66,14-11 66,15-12-69,0 0 69,-15 0-68,0 0 68,15 0-26,0 0 26,-15-6-26,1-3 26,14 9 0,0 0 0,0 0 0,-15-17 0,15 17 16,0 0-16,0 0 17,0 0-17,0 0 44,0 0-44,0 0 45,0 0-45,0 0 54,0 0-54,27 20 55,-1 21-55,-26-41 64,0 0-64,36 61 65,-7 14-65,-29-75 60,0 0-60,24 84 60,5 3-60,-29-87 58,0 0-58,24 98 59,-9 15-59,-15-113 57,0 0-57,3 125 57,-3 17-57,0-142 49,0 0-49,-12 139 49,-15-11-49,27-128 30,0 0-30,-41 107 30,-24-35-30,3-2-1801</inkml:trace>
  <inkml:trace contextRef="#ctx0" brushRef="#br0" timeOffset="50510.1312">-1730-1395 763,'0'0'0,"0"0"0,0 0 0,0 0 12,0 0-12,44-17 12,-29 17-12,-15 0 26,0 0-26,8-3 27,7-11-27,-15 14 101,0 0-101,15-12 101,-15 12-101,0 0 70,0 0-70,6-15 71,-3 1-71,-3 14 50,0 0-50,0 0 50,6-15-50,-6 15 37,0 0-37,0 0 38,0 0-38,0 0 28,0 0-28,0 0 29,0 0-29,0 0 25,0 0-25,-15-8 26,15 8-26,0 0 21,0 0-21,-15-3 22,15 3-22,0 0 35,0 0-35,0 0 35,0 0-35,0 0 44,0 0-44,-9-9 45,9 9-45,0 0 47,0 0-47,0 0 47,0 0-47,0 0 42,0 0-42,0 0 42,0 0-42,0 0 35,0 0-35,0 0 35,0 0-35,0 0 28,0 0-28,0 0 28,0 29-28,0-29 21,0 0-21,9 35 21,6 17-21,-15-52 16,0 0-16,9 55 17,0-11-17,-9-44 12,0 0-12,12 37 12,-4-5-12,-8-32 9,0 0-9,15 35 9,-6 8-9,-9-43 9,0 0-9,9 38 10,-6-18-10,-3-20 8,0 0-8,0 15 8,0 5-8,0-20 5,0 0-5,0 20 5,0-11-5,0-9 0,0 0 0,0 0 1,0 0-1,0 0-2,0 0 2,0 0-1,0 0 1,0 0-18,0 0 18,-18-3-18,6-20 18,12 23-46,0 0 46,-9-32-46,4-8 46,5 40-60,0 0 60,0-38-59,-9 12 59,9 26-61,0 0 61,-6-23-60,-9 5 60,15 18-55,0 0 55,-15-23-55,-5-12 55,20 35-42,0 0 42,-18-37-41,9 2 41,9 35-34,0 0 34,-6-26-34,6 11 34,0 15-30,0 0 30,-6-14-29,6 14 29,0 0-23,0 0 23,6-18-22,-6 10 22,0 8-22,0 0 22,3-18-22,0 1 22,-3 17-4,0 0 4,9-15-4,-9 15 4,0 0 0,0 0 0,15-11 1,-15 11-1,0 0 13,0 0-13,14-12 13,4 4-13,-18 8 38,0 0-38,24-18 39,5-2-39,-29 20 67,0 0-67,39-23 67,5 5-67,-44 18 60,0 0-60,50-14 61,-3-4-61,-47 18 45,0 0-45,59-20 45,9 9-45,-68 11 39,0 0-39,62-6 40,-14 3-40,-48 3 38,0 0-38,38 3 38,-2 6-38,-36-9 32,0 0-32,32 17 33,-5 6-33,-27-23 38,0 0-38,23 32 38,-8 0-38,-15-32 30,0 0-30,6 35 30,-6 14-30,0-49 28,0 0-28,0 61 28,-6 11-28,6-72 26,0 0-26,-15 61 26,0-20-26,15-41 30,0 0-30,-23 34 31,-10 7-31,33-41 37,0 0-37,-35 40 37,-4-11-37,39-29 27,0 0-27,-41 24 28,-9-7-28,50-17 15,0 0-15,-44 17 15,5-8-15,39-9 9,0 0-9,-35 6 9,11 0-9,24-6 3,0 0-3,-21 0 3,21 0-3,0 0 1,0 0-1,-14 0 2,14 0-2,0 0 0,0 0 0,0 0 0,0 0 0,0 0-2,0 0 2,3-29-2,20-15 2,-23 44-9,0 0 9,42-55-8,14 0 8,-56 55-33,0 0 33,56-55-32,-6-9 32,-50 64-58,0 0 58,53-55-57,9 21 57,-62 34-73,0 0 73,68-24-72,0 13 72,-68 11-70,0 0 70,59-12-70,-20 9 70,-39 3-64,0 0 64,32-3-63,4-5 63,-36 8-46,0 0 46,29-6-45,-2 12 45,-27-6-8,0 0 8,20 8-8,-5 4 8,-15-12-1,0 0 1,6 12 0,3 2 0,-9-14 1,0 0-1,3 12 1,-3-12-1,0 0 5,0 0-5,12 8 5,-12-8-5,0 0 13,0 0-13,0 0 14,0 0-14,0 0 18,0 0-18,0 0 19,14 0-19,-14 0 23,0 0-23,0 0 24,24-17-24,-24 17 32,0 0-32,15-12 33,0 7-33,-15 5 27,0 0-27,0 0 28,17-6-28,-17 6 26,0 0-26,12-6 27,0 0-27,-12 6 25,0 0-25,12-3 26,-12 3-26,0 0 22,0 0-22,14 15 23,1 25-23,-15-40 20,0 0-20,3 44 21,-12 5-21,9-49 13,0 0-13,-17 49 13,-1-2-13,18-47 11,0 0-11,-24 49 11,-2 3-11,26-52 6,0 0-6,-27 46 6,9-11-6,18-35 2,0 0-2,-20 29 3,2 3-3,18-32 1,0 0-1,-15 29 1,3-14-1,12-15 1,0 0-1,-3 11 1,3-11-1,0 0 0,0 0 0,-11 20 1,11-20-1,0 0 0,0 0 0,14 6 1,22-6-1,-36 0 0,0 0 0,59-6 1,9-8-1,-68 14 9,0 0-9,86-12 10,11 12-10,-97 0 27,0 0-27,97-3 27,-5-8-27,-92 11 42,0 0-42,86-9 43,8 6-43,-94 3 38,0 0-38,92 3 39,-15 0-39,-77-3 33,0 0-33,59-3 34,-27-8-34,-32 11 1,0 0-1,0-29 2,-32-3-2,2-6-1887</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3-02-26T10:06:46.698"/>
    </inkml:context>
    <inkml:brush xml:id="br0">
      <inkml:brushProperty name="width" value="0.07" units="cm"/>
      <inkml:brushProperty name="height" value="0.07" units="cm"/>
      <inkml:brushProperty name="fitToCurve" value="1"/>
    </inkml:brush>
  </inkml:definitions>
  <inkml:trace contextRef="#ctx0" brushRef="#br0">27 292 1065,'0'0'0,"-6"11"0,-3 21 0,9-32 10,0 0-10,-9 26 10,6-11-10,3-15 18,0 0-18,0 0 19,0 0-19,0 0 14,0 0-14,12-24 15,12 4-15,-24 20 4,0 0-4,23-20 4,1 0-4,-24 20 0,0 0 0,24-21 0,5-2 0,-29 23 56,0 0-56,36-23 57,8-6-57,-44 29 129,0 0-129,53-26 129,3 9-129,-56 17 114,0 0-114,65-12 114,6 3-114,-71 9 105,0 0-105,89-6 105,8 1-105,-97 5 94,0 0-94,98-6 94,-4 0-94,-94 6 75,0 0-75,95-3 76,8-3-76,-103 6 44,0 0-44,109-11 44,12-7-44,-121 18 38,0 0-38,116-23 38,-4 3-38,-112 20 17,0 0-17,88-15 17,-17 7-17,-71 8 5,0 0-5,53-3 5,-23 12-5,-30-9-1,0 0 1,24 34 0,-1 36 0,-23-70-8,0 0 8,0 69-7,-38-22 7,38-47-50,0 0 50,-59 37-50,-12-2 50,71-35-69,0 0 69,-89 35-69,-2 0 69,91-35-71,0 0 71,-92 32-70,1-1 70,91-31-61,0 0 61,-92 29-60,-20-5 60,-6-1-1440</inkml:trace>
  <inkml:trace contextRef="#ctx0" brushRef="#br0" timeOffset="406.8318">647 613 1087,'0'0'0,"-21"12"0,-26 20 0,47-32 11,0 0-11,-59 37 11,21-2-11,38-35 22,0 0-22,-33 32 22,13-3-22,20-29 15,0 0-15,-15 23 15,6-5-15,9-18 2,0 0-2,0 11 3,0-11-3,0 0 21,0 0-21,0 0 22,38-20-22,-38 20 48,0 0-48,54-32 49,19-11-49,-73 43 121,0 0-121,77-47 122,0 7-122,-77 40 124,0 0-124,68-32 124,-9 11-124,-59 21 79,0 0-79,53-11 79,-15 17-79,-38-6 69,0 0-69,33 17 70,-9 6-70,-24-23 26,0 0-26,17 23 27,-8-2-27,-9-21 13,0 0-13,3 20 13,-6 0-13,3-20 0,0 0 0,-9 35 0,-11 23 0,20-58-17,0 0 17,-24 55-16,3-20 16,21-35-52,0 0 52,-17 29-51,-4 11 51,21-40-70,0 0 70,-24 41-70,15-21 70,9-20-62,0 0 62,-5 12-61,5-12 61,0 0-30,0 0 30,-6 14-30,12 4 30,-6-18-2,0 0 2,14 23-1,19 6 1,-33-29 4,0 0-4,44 26 4,3-12-4,-47-14 20,0 0-20,51 0 21,5-17-21,-56 17 34,0 0-34,59-26 34,0-3-34,-59 29 49,0 0-49,59-41 49,3-11-49,-62 52 14,0 0-14,44-66 15,-14-16-15,-30 82 2,0 0-2,23-95 2,1-12-2,-9-1-1426</inkml:trace>
  <inkml:trace contextRef="#ctx0" brushRef="#br0" timeOffset="-373.3783">709-2893 796,'0'0'0,"0"0"0,0-12 0,0 12 10,0 0-10,0 0 10,-9-20-10,9 20 17,0 0-17,-6-11 18,6-4-18,0 15 21,0 0-21,-3-14 21,-2 2-21,5 12 11,0 0-11,0 0 11,0 0-11,0 0 9,0 0-9,-12-12 9,12 12-9,0 0 10,0 0-10,0 0 10,-18 0-10,18 0 5,0 0-5,-18 6 6,1-3-6,17-3 8,0 0-8,-15 0 8,15 0-8,0 0 2,0 0-2,-12-3 3,12 3-3,0 0 25,0 0-25,-24-6 26,10-5-26,14 11 51,0 0-51,-18-18 51,0-11-51,18 29 40,0 0-40,-15-31 41,7 7-41,8 24 36,0 0-36,-12-8 37,12 8-37,0 0 21,0 0-21,-18-12 21,18 12-21,0 0 9,0 0-9,-15-6 9,15 6-9,0 0 4,0 0-4,-9-11 4,9 11-4,0 0 0,0 0 0,0 0 0,-14-12 0,14 12-3,0 0 3,0 0-2,0 0 2,0 0-9,0 0 9,0 0-9,-12 12 9,12-12-15,0 0 15,0 0-14,-18 14 14,18-14-7,0 0 7,-18 21-6,-2 5 6,20-26 0,0 0 0,-21 29 0,12 0 0,9-29 16,0 0-16,-9 23 17,9-6-17,0-17 48,0 0-48,-6 18 48,3 10-48,3-28 63,0 0-63,0 44 63,9 14-63,-9-58 58,0 0-58,9 55 58,0-17-58,-9-38 53,0 0-53,12 37 54,0 1-54,-12-38 47,0 0-47,11 46 47,-8 21-47,-3-67 40,0 0-40,6 70 41,3-10-41,-9-60 31,0 0-31,12 64 31,-3 9-31,-9-73 28,0 0-28,6 60 28,-6-31-28,0-29 21,0 0-21,0 18 21,3-4-21,-3-14 19,0 0-19,0 0 19,0 15-19,0-15 15,0 0-15,0 0 16,0 0-16,0 0 13,0 0-13,0 0 14,-3 14-14,3-14 10,0 0-10,0 0 10,-12 12-10,12-12 9,0 0-9,0 0 10,-9 11-10,9-11 7,0 0-7,0 0 7,-15 9-7,15-9 7,0 0-7,0 0 7,-23 3-7,23-3 7,0 0-7,-12 3 7,12-3-7,0 0 6,0 0-6,-12 6 6,12-6-6,0 0 5,0 0-5,0 0 5,0 0-5,0 0 4,0 0-4,0 0 4,33 20-4,-33-20 2,0 0-2,44 20 3,12-5-3,-56-15 4,0 0-4,65 8 4,6-2-4,-71-6 6,0 0-6,71 3 7,-3 0-7,-68-3 10,0 0-10,53 6 11,-21 5-11,-32-11 14,0 0-14,21 9 15,3 0-15,-24-9 22,0 0-22,14 6 23,-14-6-23,0 0 21,0 0-21,0 26 22,-20-3-22,20-23 18,0 0-18,-39 32 19,-23 5-19,62-37 15,0 0-15,-77 38 16,-8-3-16,85-35 10,0 0-10,-80 35 10,-3-3-10,83-32 6,0 0-6,-68 26 6,15-3-6,53-23 2,0 0-2,-38 20 3,8 0-3,30-20 3,0 0-3,-20 21 4,5-4-4,15-17 2,0 0-2,-9 15 2,9-15-2,0 0 2,0 0-2,-15 11 3,15-11-3,0 0 4,0 0-4,9 15 4,12 5-4,-21-20 5,0 0-5,29 20 5,24 0-5,-53-20 4,0 0-4,68 15 5,0-3-5,-68-12 3,0 0-3,83 8 3,0 1-3,-83-9 0,0 0 0,85 11 1,-8 1-1,-77-12 0,0 0 0,59 15 0,-20-10 0,-39-5-2,0 0 2,23 3-2,-8 3 2,-15-6-4,0 0 4,0 0-3,0 0 3,0 0-5,0 0 5,6 20-5,-12-5 5,6-15-6,0 0 6,-27 29-6,-26 17 6,53-46-4,0 0 4,-68 47-4,-5-18 4,73-29-5,0 0 5,-80 26-4,12 0 4,68-26-5,0 0 5,-53 26-4,11-3 4,42-23-4,0 0 4,-38 26-4,8-3 4,30-23-3,0 0 3,-20 18-2,5-13 2,15-5-3,0 0 3,0 0-2,-9 15 2,9-15-2,0 0 2,0 11-2,0 1 2,0-12-2,0 0 2,18 12-1,23 5 1,-41-17-1,0 0 1,53 9-1,1-6 1,-54-3-2,0 0 2,56 0-2,0 0 2,-56 0-3,0 0 3,53 0-2,-21 0 2,-32 0-1,0 0 1,24 3-1,-3 2 1,-21-5-1,0 0 1,14 3 0,-14-3 0,0 0 0,0 0 0,15 6 0,-15-6 0,0 0 0,0 0 0,0 23 1,0 12-1,0-35 1,0 0-1,-9 49 2,3 6-2,6-55 2,0 0-2,-14 58 3,-1 0-3,15-58 4,0 0-4,-9 58 5,3-17-5,6-41 4,0 0-4,0 40 5,6 1-5,-6-41 3,0 0-3,0 40 3,3 1-3,-3-41 1,0 0-1,0 41 2,0-10-2,0-31 0,0 0 0,6 38 1,-6 11-1,0-49 0,0 0 0,6 52 1,3-2-1,-9-50 0,0 0 0,0 40 1,0-11-1,0-29 2,0 0-2,0 18 2,0-18-2,0 0 4,0 0-4,3 14 4,-3-14-4,0 0 5,0 0-5,0 0 6,6 12-6,-6-12 6,0 0-6,0 0 6,0 0-6,0 0 3,0 0-3,0 0 4,-9 11-4,9-11 2,0 0-2,0 0 2,-24 6-2,24-6 0,0 0 0,-29-3 0,-19-11 0,48 14-22,0 0 22,-44-15-21,14 7 21,30 8-49,0 0 49,-29-3-48,5 3 48,24 0-72,0 0 72,-38 0-71,-12 0 71,2 0-1694</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3-02-26T10:06:48.228"/>
    </inkml:context>
    <inkml:brush xml:id="br0">
      <inkml:brushProperty name="width" value="0.07" units="cm"/>
      <inkml:brushProperty name="height" value="0.07" units="cm"/>
      <inkml:brushProperty name="fitToCurve" value="1"/>
    </inkml:brush>
  </inkml:definitions>
  <inkml:trace contextRef="#ctx0" brushRef="#br0">31 355 729,'0'0'0,"0"0"0,0 0 0,0 0 14,0 0-14,15 14 15,-1-11-15,-14-3 31,0 0-31,15-6 32,0-17-32,-15 23 66,0 0-66,3-35 67,3 9-67,-6 26 256,0 0-256,6-20 256,-6 20-256,0 0 138,0 0-138,-6-14 138,6 14-138,0 0 109,0 0-109,0 14 110,-6 38-110,6-52 80,0 0-80,-9 78 80,3 15-80,6-93 47,0 0-47,-3 102 47,3-7-47,0-95 28,0 0-28,3 76 28,3-21-28,-6-55 16,0 0-16,6 40 16,-6-8-16,0-32 7,0 0-7,0 26 8,0-14-8,0-12 5,0 0-5,0 0 5,0 11-5,0-11 4,0 0-4,0 0 4,0 0-4,0 0 2,0 0-2,-12-3 2,-6-11-2,18 14 2,0 0-2,-20-26 3,-4-20-3,24 46 5,0 0-5,-15-56 5,15-16-5,0 72 6,0 0-6,12-81 6,3-15-6,-15 96 8,0 0-8,23-101 8,10-1-8,-33 102 8,0 0-8,41-95 9,7 17-9,-48 78 10,0 0-10,44-61 11,6 17-11,-50 44 11,0 0-11,47-32 12,-8 12-12,-39 20 17,0 0-17,38-6 17,1 9-17,-39-3 17,0 0-17,29 18 18,-2 11-18,-27-29 13,0 0-13,17 43 14,-8 24-14,-9-67 9,0 0-9,0 72 9,-23 18-9,23-90 5,0 0-5,-33 87 6,-8-6-6,41-81 2,0 0-2,-45 75 2,-8-20-2,53-55 4,0 0-4,-53 47 4,6-12-4,47-35 4,0 0-4,-39 26 5,7-6-5,32-20 5,0 0-5,-27 9 6,-2 2-6,29-11 4,0 0-4,-24 0 4,4 3-4,20-3 1,0 0-1,-9 3 1,9-3-1,0 0 0,0 0 0,0 0 0,0 0 0,0 0 0,0 0 0,0-12 0,17 7 0,-17 5-1,0 0 1,30-6-1,11 6 1,-41 0-2,0 0 2,42 3-1,-4 2 1,-38-5-1,0 0 1,41 9-1,21 11 1,-62-20-1,0 0 1,57 21-1,-7-1 1,-50-20-1,0 0 1,38 26 0,-5-3 0,-33-23 0,0 0 0,35 26 1,3 9-1,-38-35 0,0 0 0,39 32 1,-13-12-1,-26-20 0,0 0 0,21 9 0,-9 3 0,-12-12-1,0 0 1,15 2 0,-1-4 0,-14 2-11,0 0 11,27-21-10,3-8 10,-30 29-44,0 0 44,29-43-44,-2-12 44,-27 55-86,0 0 86,26-61-85,10-11 85,-4-1-1682</inkml:trace>
  <inkml:trace contextRef="#ctx0" brushRef="#br0" timeOffset="737.3571">1209 456 1009,'0'0'0,"0"15"0,0 25 0,0-40 6,0 0-6,3 44 6,0-4-6,-3-40 8,0 0-8,3 32 9,3-17-9,-6-15 19,0 0-19,0 0 19,0 14-19,0-14 37,0 0-37,0 0 37,0 0-37,0 0 120,0 0-120,0 0 121,0 0-121,0 0 133,0 0-133,-15-9 134,6 9-134,9 0 107,0 0-107,-14 0 107,2 3-107,12-3 71,0 0-71,-18 18 72,-29 22-72,47-40 49,0 0-49,-44 41 49,14-12-49,30-29 31,0 0-31,-38 35 32,-13 11-32,51-46 24,0 0-24,-41 43 25,17-14-25,24-29 18,0 0-18,-14 21 19,2-7-19,12-14 15,0 0-15,-6 15 16,-6-4-16,12-11 11,0 0-11,0 0 11,-15 12-11,15-12 11,0 0-11,0 0 12,0 0-12,0 0 6,0 0-6,0 0 7,3 11-7,-3-11 6,0 0-6,24-2 6,17-4-6,-41 6 5,0 0-5,56-12 5,9-5-5,-65 17 5,0 0-5,68-18 5,3 4-5,-71 14 6,0 0-6,89-15 7,2 1-7,-91 14 6,0 0-6,92-15 6,-24 7-6,-68 8 6,0 0-6,53-3 6,-9 6-6,-44-3 4,0 0-4,30 3 5,-15-3-5,-15 0 0,0 0 0,0 0 1,0 0-1,0 0-2,0 0 2,0 0-1,-45 14 1,45-14-10,0 0 10,-44 12-9,12-9 9,32-3-40,0 0 40,-30-3-39,-3 0 39,33 3-67,0 0 67,-35-9-67,-18-5 67,53 14-74,0 0 74,-44-18-73,20 4 73,24 14-71,0 0 71,-24-15-70,1-5 70,23 20-59,0 0 59,-21-26-59,0-6 59,21 32-29,0 0 29,-17-38-28,5 1 28,12 37-10,0 0 10,-3-35-9,-3 9 9,6 26-5,0 0 5,-3-26-5,0 3 5,3 23-1,0 0 1,0-21-1,3 7 1,-3 14 2,0 0-2,0 0 3,0 0-3,0 0 16,0 0-16,0 0 17,15 14-17,-15-14 40,0 0-40,12 32 40,2 32-40,-14-64 52,0 0-52,21 72 52,-6 12-52,-15-84 59,0 0-59,15 99 60,-1 28-60,-14-127 66,0 0-66,18 134 67,6-13-67,-24-121 53,0 0-53,17 108 54,-23-24-54,6-84 29,0 0-29,-14 63 30,-1-16-30,15-47 1,0 0-1,-15 32 2,-8-15-2,-4 3-1698</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3-02-26T10:07:04.268"/>
    </inkml:context>
    <inkml:brush xml:id="br0">
      <inkml:brushProperty name="width" value="0.07" units="cm"/>
      <inkml:brushProperty name="height" value="0.07" units="cm"/>
      <inkml:brushProperty name="fitToCurve" value="1"/>
    </inkml:brush>
  </inkml:definitions>
  <inkml:trace contextRef="#ctx0" brushRef="#br0">-10071 2378 807,'0'0'0,"0"0"0,0 0 0,0 0 7,0 0-7,0 0 8,0 0-8,0 0 14,0 0-14,0 0 14,15-35-14,-15 35 114,0 0-114,0-32 115,-21-5-115,21 37 129,0 0-129,-18-32 130,-2 6-130,20 26 85,0 0-85,-15-20 86,6 5-86,9 15 67,0 0-67,-15-12 67,6-8-67,9 20 60,0 0-60,-14-14 61,-1 2-61,15 12 49,0 0-49,-24-12 50,-11-5-50,35 17 41,0 0-41,-33-14 42,18 5-42,15 9 34,0 0-34,-14-9 34,14 9-34,0 0 30,0 0-30,0 0 30,0 0-30,0 0 33,0 0-33,0 0 33,38 29-33,-38-29 24,0 0-24,44 38 25,10 8-25,-54-46 24,0 0-24,53 67 24,3 26-24,-56-93 17,0 0-17,53 101 17,-9-8-17,-44-93 16,0 0-16,39 78 16,-4-17-16,-35-61 13,0 0-13,30 49 14,-7-14-14,-23-35 10,0 0-10,18 29 10,0-12-10,-18-17 8,0 0-8,12 9 8,-12-9-8,0 0 7,0 0-7,0 0 8,11 12-8,-11-12 17,0 0-17,0 0 18,0 0-18,0 0 28,0 0-28,0-21 29,3-8-29,-3 29 37,0 0-37,6-46 38,3-18-38,-9 64 37,0 0-37,12-69 38,-3-13-38,-9 82 33,0 0-33,9-86 33,11-13-33,-20 99 19,0 0-19,24-93 20,8 12-20,-32 81 12,0 0-12,45-61 12,14 21-12,-59 40 1,0 0-1,59-32 2,-6 6-2,-53 26-7,0 0 7,41-23-6,-5-9 6,-36 32-35,0 0 35,32-26-35,-2 11 35,-30 15-65,0 0 65,35-9-64,-2-8 64,2 3-1848</inkml:trace>
  <inkml:trace contextRef="#ctx0" brushRef="#br0" timeOffset="324.9319">-9108 2332 774,'0'0'0,"0"0"0,-12-18 0,12 18 12,0 0-12,-12-11 13,12 11-13,0 0 30,0 0-30,-15-12 30,15 12-30,0 0 287,0 0-287,0 0 288,-14-6-288,14 6 143,0 0-143,0 0 144,0 0-144,0 0 130,0 0-130,0 0 130,0 0-130,0 0 97,0 0-97,-9 21 97,9 66-97,0-87 60,0 0-60,-9 101 61,3 21-61,6-122 49,0 0-49,-3 133 50,3 26-50,0-159 35,0 0-35,9 174 35,0 15-35,-9-189 29,0 0-29,9 159 30,-12-49-30,-3 0-1833</inkml:trace>
</inkml:ink>
</file>

<file path=ppt/ink/ink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3-02-26T10:08:00.762"/>
    </inkml:context>
    <inkml:brush xml:id="br0">
      <inkml:brushProperty name="width" value="0.07" units="cm"/>
      <inkml:brushProperty name="height" value="0.07" units="cm"/>
      <inkml:brushProperty name="fitToCurve" value="1"/>
    </inkml:brush>
  </inkml:definitions>
  <inkml:trace contextRef="#ctx0" brushRef="#br0">-3 1098 875,'0'0'0,"0"0"0,0 0 0,0 0 10,0 0-10,0 0 11,0 0-11,0 0 15,0 0-15,0 0 16,6 26-16,-6-26 55,0 0-55,0 0 55,0 0-55,0 0 108,0 0-108,0 0 108,0 0-108,0 0 57,0 0-57,0 0 57,0 0-57,0 0 40,0 0-40,0 0 40,0 0-40,0 0 36,0 0-36,0 0 37,0 0-37,0 0 27,0 0-27,0 0 27,0 0-27,0 0 20,0 0-20,0 0 21,0 0-21,0 0 25,0 0-25,0 0 26,0 0-26,0 0 25,0 0-25,3 15 25,-3-15-25,0 0 30,0 0-30,6 20 30,8 6-30,-14-26 31,0 0-31,30 38 32,-4 0-32,-26-38 34,0 0-34,30 29 35,5 5-35,-35-34 34,0 0-34,30 41 34,8-1-34,-38-40 33,0 0-33,42 47 34,-1 8-34,-41-55 36,0 0-36,32 49 36,-2-14-36,-30-35 29,0 0-29,35 35 29,13 5-29,-48-40 20,0 0-20,53 35 20,6-6-20,-59-29 14,0 0-14,68 17 14,12-11-14,-80-6 6,0 0-6,82-6 6,-8-8-6,-74 14 3,0 0-3,74-26 3,-6-9-3,-68 35 1,0 0-1,62-46 2,0-15-2,-62 61 2,0 0-2,65-67 2,-6 12-2,-59 55 3,0 0-3,71-58 3,12 6-3,-83 52 3,0 0-3,82-46 4,10 11-4,-92 35 13,0 0-13,88-29 13,-11-3-13,-77 32 22,0 0-22,71-29 22,-6 0-22,-65 29 30,0 0-30,53-20 30,0 11-30,-53 9 25,0 0-25,60-6 25,16-2-25,-76 8 19,0 0-19,71-6 20,3 12-20,-74-6 14,0 0-14,68 11 14,-9 7-14,-59-18 10,0 0-10,53 20 10,-11 0-10,-42-20 7,0 0-7,44 23 8,3 9-8,-47-32 5,0 0-5,41 41 5,-11-4-5,-30-37 3,0 0-3,24 50 4,-10 11-4,-14-61 0,0 0 0,6 75 0,-3 6 0,-3-81-1,0 0 1,6 70 0,-6-21 0,0-49-2,0 0 2,0 49-2,-15 12 2,15-61-4,0 0 4,-23 55-4,-1-9 4,24-46-4,0 0 4,-21 41-3,-2-15 3,23-26-4,0 0 4,-18 23-4,6-5 4,12-18-4,0 0 4,-12 8-3,12-8 3,0 0-4,0 0 4,-17 9-4,17-9 4,0 0-5,0 0 5,-15-3-4,15 3 4,0 0-5,0 0 5,9-12-5,6-11 5,-15 23-5,0 0 5,20-32-4,4-2 4,-24 34-3,0 0 3,38-47-3,10 1 3,-48 46-1,0 0 1,56-46-1,9 2 1,-65 44-1,0 0 1,79-38 0,7 9 0,-86 29 0,0 0 0,95-26 0,5 3 0,-100 23 0,0 0 0,100-20 0,-8 0 0,-92 20 2,0 0-2,94-18 2,7-2-2,-101 20 2,0 0-2,112-17 2,9 5-2,-121 12 7,0 0-7,121-9 8,6 3-8,-127 6 12,0 0-12,121-2 12,0-1-12,-121 3 16,0 0-16,125-9 16,16-3-16,-141 12 19,0 0-19,136-17 19,-24-3-19,-112 20 19,0 0-19,107-23 19,-7-6-19,-100 29 18,0 0-18,104-32 19,2-15-19,-106 47 10,0 0-10,94-46 10,-8-3-10,-86 49 10,0 0-10,77-58 11,-9-15-11,-68 73 9,0 0-9,56-90 10,-12-14-10,-44 104 9,0 0-9,36-107 9,-13 3-9,-23 104 9,0 0-9,30-96 9,-7 12-9,-23 84 4,0 0-4,24-84 4,-3-3-4,-21 87 1,0 0-1,9-99 1,-9-5-1,0-6-2037</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traceFormat>
        <inkml:channelProperties>
          <inkml:channelProperty channel="X" name="resolution" value="621.35925" units="1/cm"/>
          <inkml:channelProperty channel="Y" name="resolution" value="636.3006" units="1/cm"/>
          <inkml:channelProperty channel="F" name="resolution" value="0" units="1/dev"/>
        </inkml:channelProperties>
      </inkml:inkSource>
      <inkml:timestamp xml:id="ts0" timeString="2023-02-26T10:08:01.947"/>
    </inkml:context>
    <inkml:brush xml:id="br0">
      <inkml:brushProperty name="width" value="0.07" units="cm"/>
      <inkml:brushProperty name="height" value="0.07" units="cm"/>
      <inkml:brushProperty name="fitToCurve" value="1"/>
    </inkml:brush>
  </inkml:definitions>
  <inkml:trace contextRef="#ctx0" brushRef="#br0">-2 223 695,'0'0'0,"0"0"0,12 17 0,-12-17 92,0 0-92,6 12 92,-6-12-92,0 0 113,0 0-113,0 0 113,-15-9-113,15 9 84,0 0-84,0 0 84,0 0-84,0 0 154,0 0-154,0 0 154,3 12-154,-3-12 107,0 0-107,21 49 108,14 49-108,-35-98 90,0 0-90,41 122 90,1 3-90,-42-125 54,0 0-54,44 130 55,-3-5-55,-41-125 37,0 0-37,36 124 38,-4 10-38,-32-134 28,0 0-28,27 113 28,-9-47-28,-18-66 20,0 0-20,14 44 20,-8-15-20,-6-29 20,0 0-20,9 14 21,-9-14-21,0 0 21,0 0-21,0 0 21,24-23-21,-24 23 22,0 0-22,9-55 22,-9-41-22,0 96 25,0 0-25,-3-110 26,-3 0-26,6 110 14,0 0-14,-12-104 14,-6-1-14,18 105 7,0 0-7,-20-121 8,2-21-8,18 142 5,0 0-5,-12-139 6,6 26-6,6 113 3,0 0-3,3-96 3,6 18-3,-9 78 1,0 0-1,12-61 2,0 29-2,-12 32 0,0 0 0,14-26 1,4 12-1,-18 14 0,0 0 0,18-9 1,0 9-1,-18 0 0,0 0 0,20 9 1,10 11-1,-30-20 0,0 0 0,29 40 1,-5 15-1,-24-55 1,0 0-1,21 58 1,-13-14-1,-8-44 1,0 0-1,0 58 1,0 23-1,0-81 0,0 0 0,-5 72 1,-1-28-1,6-44 0,0 0 0,-15 35 0,-9-1 0,24-34 0,0 0 0,-23 26 0,2-8 0,21-18 0,0 0 0,-21 9 0,1-4 0,20-5 0,0 0 0,-24 6 0,12-3 0,12-3-1,0 0 1,0 0 0,-15 3 0,15-3-1,0 0 1,0 0 0,6-12 0,-6 12-1,0 0 1,18-17 0,15-9 0,-33 26-1,0 0 1,38-29 0,-6 9 0,-32 20 0,0 0 0,33-15 1,2 6-1,-35 9 4,0 0-4,36-2 5,-10 2-5,-26 0 11,0 0-11,24 5 12,-3 7-12,-21-12 15,0 0-15,20 14 16,-8 7-16,-12-21 9,0 0-9,9 32 10,-9 14-10,0-46 5,0 0-5,-6 55 5,-9-3-5,15-52 2,0 0-2,-26 49 3,-16 1-3,42-50 1,0 0-1,-44 43 1,9-11-1,35-32 1,0 0-1,-33 26 1,10-6-1,23-20 0,0 0 0,-30 15 1,6-6-1,24-9 0,0 0 0,-20-12 0,2-23 0,18 35-4,0 0 4,-12-52-4,9-12 4,3 64-32,0 0 32,0-72-32,15-6 32,0 2-1840</inkml:trace>
  <inkml:trace contextRef="#ctx0" brushRef="#br0" timeOffset="488.5421">846-18 863,'0'0'0,"0"0"0,0 15 0,0-15 12,0 0-12,-3 11 12,3-11-12,0 0 28,0 0-28,-12-5 29,12 5-29,0 0 72,0 0-72,-9-15 73,9 15-73,0 0 179,0 0-179,0 0 180,0 0-180,0 0 137,0 0-137,0 0 138,0 0-138,0 0 122,0 0-122,24 29 122,29 23-122,-53-52 94,0 0-94,65 67 95,3 17-95,-68-84 72,0 0-72,68 98 73,-3 13-73,-65-111 52,0 0-52,59 101 52,-9-26-52,-50-75 16,0 0-16,41 55 17,-11-14-17,-30-41 5,0 0-5,26 32 6,1-9-6,-27-23 1,0 0-1,24 17 1,-10-11-1,-14-6 0,0 0 0,6-3 0,6-5 0,-12 8 3,0 0-3,9-32 3,-9-26-3,0 58 8,0 0-8,-6-79 9,-12-22-9,18 101 17,0 0-17,-17-110 18,-10-6-18,27 116 22,0 0-22,-18-113 22,9 0-22,9 113 10,0 0-10,0-104 10,3 14-10,-3 90 5,0 0-5,6-81 5,3 0-5,-9 81-5,0 0 5,12-61-5,0 32 5,0 0-1870</inkml:trace>
  <inkml:trace contextRef="#ctx0" brushRef="#br0" timeOffset="1894.0096">2012 457 919,'0'0'0,"0"0"0,12 21 0,-12-21 9,0 0-9,18 11 9,-9-11-9,-9 0 20,0 0-20,9-11 21,-9-12-21,0 23 20,0 0-20,-3-35 20,-3-12-20,6 47 7,0 0-7,-9-49 7,-6 0-7,15 49 31,0 0-31,-15-41 31,6 12-31,9 29 110,0 0-110,-14-26 111,-7-3-111,21 29 105,0 0-105,-15-23 105,15 23-105,0 0 100,0 0-100,-14-9 101,14 9-101,0 0 72,0 0-72,-18 9 72,3 0-72,15-9 59,0 0-59,-12 14 60,0 7-60,12-21 40,0 0-40,-14 34 40,-7 13-40,21-47 27,0 0-27,-12 63 27,6 13-27,6-76 20,0 0-20,-3 69 20,0-19-20,3-50 16,0 0-16,0 37 16,6-8-16,-6-29 13,0 0-13,6 21 13,-3-10-13,-3-11 11,0 0-11,0 0 12,15 18-12,-15-18 12,0 0-12,15 11 13,8 1-13,-23-12 14,0 0-14,30 8 15,-10-2-15,-20-6 27,0 0-27,18 3 27,-3 0-27,-15-3 16,0 0-16,9 3 16,3 0-16,-12-3 9,0 0-9,0 0 9,14 6-9,-14-6 5,0 0-5,0 0 6,6 14-6,-6-14 2,0 0-2,3 12 3,-3 2-3,0-14 2,0 0-2,0 18 2,0-4-2,0-14 0,0 0 0,-3 15 1,-9 2-1,12-17 0,0 0 0,-20 20 1,11-2-1,9-18 0,0 0 0,-9 11 0,9-11 0,0 0-2,0 0 2,-21 15-2,21-15 2,0 0-7,0 0 7,0 0-6,12-26 6,-12 26-41,0 0 41,21-24-41,0-7 41,-21 31-62,0 0 62,26-38-61,7-3 61,-33 41-67,0 0 67,32-37-66,-2 13 66,-30 24-64,0 0 64,20-14-63,-5 5 63,-15 9-60,0 0 60,12-8-59,0-4 59,-12 12-54,0 0 54,15-15-53,-10-5 53,-5 20-14,0 0 14,3-17-13,-6 5 13,3 12-3,0 0 3,-5-14-2,-1-9 2,6 23 1,0 0-1,-9-32 2,-18-12-2,27 44 16,0 0-16,-21-35 17,10 15-17,11 20 29,0 0-29,-6-11 29,6 11-29,0 0 34,0 0-34,0 0 34,0 0-34,0 0 31,0 0-31,-9 11 31,15 15-31,-6-26 26,0 0-26,6 41 26,8 17-26,-14-58 22,0 0-22,15 55 23,-3-15-23,-12-40 20,0 0-20,12 29 20,0-11-20,-12-18 20,0 0-20,12 14 21,-12-14-21,0 0 19,0 0-19,2 15 20,-2-15-20,0 0 16,0 0-16,12 11 16,-12-11-16,0 0 18,0 0-18,18 9 18,-6-12-18,-12 3 17,0 0-17,9-14 18,0-24-18,-9 38 21,0 0-21,8-44 22,-5-8-22,-3 52 25,0 0-25,0-52 25,-3-3-25,3 55 16,0 0-16,-3-46 16,6 20-16,-3 26 10,0 0-10,3-12 11,-3 12-11,0 0 7,0 0-7,0 0 8,15 20-8,-15-20 4,0 0-4,12 24 5,3 2-5,-15-26 2,0 0-2,14 26 3,-5-3-3,-9-23 1,0 0-1,9 14 1,-3-2-1,-6-12 0,0 0 0,0 0 0,30 9 0,-30-9 0,0 0 0,29-12 0,10-28 0,-39 40 0,0 0 0,35-50 1,-11 1-1,-24 49 0,0 0 0,14-49 1,-5 2-1,-9 47 2,0 0-2,6-40 3,-3-4-3,-3 44 6,0 0-6,0-46 6,-3 5-6,3 41 8,0 0-8,-6-40 9,0 8-9,6 32 9,0 0-9,-3-23 10,3 23-10,0 0 8,0 0-8,-8-15 8,8 15-8,0 0 10,0 0-10,0 0 11,0 0-11,0 0 12,0 0-12,0 12 12,14 26-12,-14-38 13,0 0-13,24 43 14,3 3-14,-27-46 14,0 0-14,26 41 14,4-3-14,-30-38 10,0 0-10,29 29 10,-5-9-10,-24-20 5,0 0-5,18 20 5,-4 0-5,-14-20 0,0 0 0,15 15 1,0-3-1,-15-12-1,0 0 1,0 0-1,3 11 1,-3-11-4,0 0 4,0 0-3,-33 3 3,33-3-40,0 0 40,-38-9-39,-15-5 39,53 14-65,0 0 65,-53-20-65,11-7 65,42 27-69,0 0 69,-41-26-69,-6 6 69,47 20-70,0 0 70,-39-20-69,21-9 69,18 29-66,0 0 66,3-26-66,18 8 66,-21 18-61,0 0 61,44-23-60,27-14 60,-71 37-45,0 0 45,95-64-44,32-35 44,-127 99-33,0 0 33,130-124-33,12-30 33,-142 154-26,0 0 26,129-185-26,-25-39 26,2 1-1179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96E1A-91C2-4FB2-AEF7-71BA98A71F85}" type="datetimeFigureOut">
              <a:rPr lang="en-IN" smtClean="0"/>
              <a:t>24-02-2023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6CAA21-2FAA-4750-8EEB-4797755F4165}" type="slidenum">
              <a:rPr lang="en-IN" smtClean="0"/>
              <a:t>‹#›</a:t>
            </a:fld>
            <a:endParaRPr lang="en-IN"/>
          </a:p>
        </p:txBody>
      </p:sp>
    </p:spTree>
    <p:extLst>
      <p:ext uri="{BB962C8B-B14F-4D97-AF65-F5344CB8AC3E}">
        <p14:creationId xmlns:p14="http://schemas.microsoft.com/office/powerpoint/2010/main" val="3518730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56CAA21-2FAA-4750-8EEB-4797755F4165}" type="slidenum">
              <a:rPr lang="en-IN" smtClean="0"/>
              <a:t>13</a:t>
            </a:fld>
            <a:endParaRPr lang="en-IN"/>
          </a:p>
        </p:txBody>
      </p:sp>
    </p:spTree>
    <p:extLst>
      <p:ext uri="{BB962C8B-B14F-4D97-AF65-F5344CB8AC3E}">
        <p14:creationId xmlns:p14="http://schemas.microsoft.com/office/powerpoint/2010/main" val="578462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24740975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76DE7D-5BF9-462A-88A8-AF83DF48CD51}" type="datetimeFigureOut">
              <a:rPr lang="en-US" smtClean="0"/>
              <a:pPr/>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293494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427045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770831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825145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3804240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339090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840208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226418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3372469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6DE7D-5BF9-462A-88A8-AF83DF48CD51}" type="datetimeFigureOut">
              <a:rPr lang="en-US" smtClean="0"/>
              <a:pPr/>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424806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76DE7D-5BF9-462A-88A8-AF83DF48CD51}" type="datetimeFigureOut">
              <a:rPr lang="en-US" smtClean="0"/>
              <a:pPr/>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15859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76DE7D-5BF9-462A-88A8-AF83DF48CD51}" type="datetimeFigureOut">
              <a:rPr lang="en-US" smtClean="0"/>
              <a:pPr/>
              <a:t>2/24/2023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286890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76DE7D-5BF9-462A-88A8-AF83DF48CD51}" type="datetimeFigureOut">
              <a:rPr lang="en-US" smtClean="0"/>
              <a:pPr/>
              <a:t>2/24/2023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344629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276DE7D-5BF9-462A-88A8-AF83DF48CD51}" type="datetimeFigureOut">
              <a:rPr lang="en-US" smtClean="0"/>
              <a:pPr/>
              <a:t>2/24/2023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283986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76DE7D-5BF9-462A-88A8-AF83DF48CD51}" type="datetimeFigureOut">
              <a:rPr lang="en-US" smtClean="0"/>
              <a:pPr/>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3256341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76DE7D-5BF9-462A-88A8-AF83DF48CD51}" type="datetimeFigureOut">
              <a:rPr lang="en-US" smtClean="0"/>
              <a:pPr/>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FEA6D-D485-41AB-8459-9215472A1970}" type="slidenum">
              <a:rPr lang="en-US" smtClean="0"/>
              <a:pPr/>
              <a:t>‹#›</a:t>
            </a:fld>
            <a:endParaRPr lang="en-US"/>
          </a:p>
        </p:txBody>
      </p:sp>
    </p:spTree>
    <p:extLst>
      <p:ext uri="{BB962C8B-B14F-4D97-AF65-F5344CB8AC3E}">
        <p14:creationId xmlns:p14="http://schemas.microsoft.com/office/powerpoint/2010/main" val="41084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76DE7D-5BF9-462A-88A8-AF83DF48CD51}" type="datetimeFigureOut">
              <a:rPr lang="en-US" smtClean="0"/>
              <a:pPr/>
              <a:t>2/24/2023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FFEA6D-D485-41AB-8459-9215472A1970}" type="slidenum">
              <a:rPr lang="en-US" smtClean="0"/>
              <a:pPr/>
              <a:t>‹#›</a:t>
            </a:fld>
            <a:endParaRPr lang="en-US"/>
          </a:p>
        </p:txBody>
      </p:sp>
    </p:spTree>
    <p:extLst>
      <p:ext uri="{BB962C8B-B14F-4D97-AF65-F5344CB8AC3E}">
        <p14:creationId xmlns:p14="http://schemas.microsoft.com/office/powerpoint/2010/main" val="34784995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customXml" Target="../ink/ink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customXml" Target="../ink/ink7.xml"/><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56.emf"/><Relationship Id="rId2" Type="http://schemas.openxmlformats.org/officeDocument/2006/relationships/image" Target="../media/image51.gif"/><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customXml" Target="../ink/ink5.xml"/><Relationship Id="rId14" Type="http://schemas.openxmlformats.org/officeDocument/2006/relationships/image" Target="../media/image57.emf"/></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bwMode="auto">
          <a:xfrm>
            <a:off x="3619108" y="5264732"/>
            <a:ext cx="4998428" cy="1149928"/>
          </a:xfrm>
          <a:prstGeom prst="rect">
            <a:avLst/>
          </a:prstGeom>
          <a:ln>
            <a:headEnd/>
            <a:tailEnd/>
          </a:ln>
        </p:spPr>
        <p:style>
          <a:lnRef idx="1">
            <a:schemeClr val="accent4"/>
          </a:lnRef>
          <a:fillRef idx="1003">
            <a:schemeClr val="dk2"/>
          </a:fillRef>
          <a:effectRef idx="1">
            <a:schemeClr val="accent4"/>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normalizeH="0" baseline="0" noProof="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Aharoni" pitchFamily="2" charset="-79"/>
              <a:ea typeface="+mj-ea"/>
              <a:cs typeface="Aharoni" pitchFamily="2" charset="-79"/>
            </a:endParaRPr>
          </a:p>
        </p:txBody>
      </p:sp>
      <p:grpSp>
        <p:nvGrpSpPr>
          <p:cNvPr id="12" name="Group 19"/>
          <p:cNvGrpSpPr/>
          <p:nvPr/>
        </p:nvGrpSpPr>
        <p:grpSpPr>
          <a:xfrm>
            <a:off x="8631385" y="2697478"/>
            <a:ext cx="2660070" cy="3218412"/>
            <a:chOff x="6344124" y="2669768"/>
            <a:chExt cx="2066735" cy="3218412"/>
          </a:xfrm>
        </p:grpSpPr>
        <p:sp>
          <p:nvSpPr>
            <p:cNvPr id="13" name="Rounded Rectangle 12"/>
            <p:cNvSpPr/>
            <p:nvPr/>
          </p:nvSpPr>
          <p:spPr>
            <a:xfrm>
              <a:off x="7528190" y="2673926"/>
              <a:ext cx="882669" cy="831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4" name="Rounded Rectangle 13"/>
            <p:cNvSpPr/>
            <p:nvPr/>
          </p:nvSpPr>
          <p:spPr>
            <a:xfrm rot="300000">
              <a:off x="8238049" y="2669768"/>
              <a:ext cx="76200" cy="3200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5" name="Rounded Rectangle 14"/>
            <p:cNvSpPr/>
            <p:nvPr/>
          </p:nvSpPr>
          <p:spPr>
            <a:xfrm>
              <a:off x="6344124" y="5791199"/>
              <a:ext cx="1791374" cy="969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grpSp>
      <p:sp>
        <p:nvSpPr>
          <p:cNvPr id="16" name="Title 1"/>
          <p:cNvSpPr txBox="1">
            <a:spLocks/>
          </p:cNvSpPr>
          <p:nvPr/>
        </p:nvSpPr>
        <p:spPr>
          <a:xfrm>
            <a:off x="2050472" y="1717956"/>
            <a:ext cx="8174198" cy="2431473"/>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70000" lnSpcReduction="20000"/>
            <a:scene3d>
              <a:camera prst="orthographicFront"/>
              <a:lightRig rig="threePt" dir="t"/>
            </a:scene3d>
            <a:sp3d extrusionH="57150">
              <a:bevelT w="57150" h="38100" prst="artDeco"/>
            </a:sp3d>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600" b="0" i="0" u="none" strike="noStrike" kern="1200" cap="all" spc="0" normalizeH="0" baseline="0" noProof="0" dirty="0" smtClean="0">
                <a:ln w="3175" cmpd="sng">
                  <a:noFill/>
                </a:ln>
                <a:solidFill>
                  <a:schemeClr val="tx1"/>
                </a:solidFill>
                <a:effectLst>
                  <a:reflection blurRad="6350" stA="55000" endA="300" endPos="45500" dir="5400000" sy="-100000" algn="bl" rotWithShape="0"/>
                </a:effectLst>
                <a:uLnTx/>
                <a:uFillTx/>
                <a:latin typeface="Stencil" pitchFamily="82" charset="0"/>
                <a:ea typeface="+mn-ea"/>
                <a:cs typeface="+mn-cs"/>
              </a:rPr>
              <a:t> </a:t>
            </a:r>
            <a:r>
              <a:rPr lang="en-US" sz="6500" cap="all" dirty="0" smtClean="0">
                <a:ln w="3175" cmpd="sng">
                  <a:noFill/>
                </a:ln>
                <a:solidFill>
                  <a:schemeClr val="tx1"/>
                </a:solidFill>
                <a:effectLst>
                  <a:reflection blurRad="6350" stA="55000" endA="300" endPos="45500" dir="5400000" sy="-100000" algn="bl" rotWithShape="0"/>
                </a:effectLst>
                <a:latin typeface="Stencil" pitchFamily="82" charset="0"/>
              </a:rPr>
              <a:t>Module</a:t>
            </a:r>
            <a:r>
              <a:rPr kumimoji="0" lang="en-US" sz="6500" b="0" i="0" u="none" strike="noStrike" kern="1200" cap="all" spc="0" normalizeH="0" baseline="0" noProof="0" dirty="0" smtClean="0">
                <a:ln w="3175" cmpd="sng">
                  <a:noFill/>
                </a:ln>
                <a:solidFill>
                  <a:schemeClr val="tx1"/>
                </a:solidFill>
                <a:effectLst>
                  <a:reflection blurRad="6350" stA="55000" endA="300" endPos="45500" dir="5400000" sy="-100000" algn="bl" rotWithShape="0"/>
                </a:effectLst>
                <a:uLnTx/>
                <a:uFillTx/>
                <a:latin typeface="Stencil" pitchFamily="82" charset="0"/>
                <a:ea typeface="+mn-ea"/>
                <a:cs typeface="+mn-cs"/>
              </a:rPr>
              <a:t>-V</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all" spc="0" normalizeH="0" baseline="0" noProof="0" dirty="0" smtClean="0">
                <a:ln w="3175" cmpd="sng">
                  <a:noFill/>
                </a:ln>
                <a:solidFill>
                  <a:schemeClr val="bg1"/>
                </a:solidFill>
                <a:effectLst>
                  <a:reflection blurRad="6350" stA="55000" endA="300" endPos="45500" dir="5400000" sy="-100000" algn="bl" rotWithShape="0"/>
                </a:effectLst>
                <a:uLnTx/>
                <a:uFillTx/>
                <a:latin typeface="Stencil" pitchFamily="82" charset="0"/>
                <a:ea typeface="+mn-ea"/>
                <a:cs typeface="+mn-cs"/>
              </a:rPr>
              <a:t/>
            </a:r>
            <a:br>
              <a:rPr kumimoji="0" lang="en-US" sz="4800" b="0" i="0" u="none" strike="noStrike" kern="1200" cap="all" spc="0" normalizeH="0" baseline="0" noProof="0" dirty="0" smtClean="0">
                <a:ln w="3175" cmpd="sng">
                  <a:noFill/>
                </a:ln>
                <a:solidFill>
                  <a:schemeClr val="bg1"/>
                </a:solidFill>
                <a:effectLst>
                  <a:reflection blurRad="6350" stA="55000" endA="300" endPos="45500" dir="5400000" sy="-100000" algn="bl" rotWithShape="0"/>
                </a:effectLst>
                <a:uLnTx/>
                <a:uFillTx/>
                <a:latin typeface="Stencil" pitchFamily="82" charset="0"/>
                <a:ea typeface="+mn-ea"/>
                <a:cs typeface="+mn-cs"/>
              </a:rPr>
            </a:br>
            <a:r>
              <a:rPr kumimoji="0" lang="en-US" sz="6000" b="1" i="0" u="none" strike="noStrike" kern="1200" cap="all" spc="0" normalizeH="0" baseline="0" noProof="0" dirty="0" smtClean="0">
                <a:ln w="3175" cmpd="sng">
                  <a:noFill/>
                </a:ln>
                <a:solidFill>
                  <a:srgbClr val="E4B60C"/>
                </a:solidFill>
                <a:effectLst>
                  <a:reflection blurRad="6350" stA="55000" endA="300" endPos="45500" dir="5400000" sy="-100000" algn="bl" rotWithShape="0"/>
                </a:effectLst>
                <a:uLnTx/>
                <a:uFillTx/>
                <a:latin typeface="Eras Bold ITC" pitchFamily="34" charset="0"/>
                <a:ea typeface="+mn-ea"/>
                <a:cs typeface="+mn-cs"/>
              </a:rPr>
              <a:t>COMAPRATORS &amp; WAVEFORM GENERATORS</a:t>
            </a:r>
          </a:p>
        </p:txBody>
      </p:sp>
      <p:sp>
        <p:nvSpPr>
          <p:cNvPr id="17" name="Rounded Rectangle 16"/>
          <p:cNvSpPr/>
          <p:nvPr/>
        </p:nvSpPr>
        <p:spPr>
          <a:xfrm>
            <a:off x="1207228" y="429495"/>
            <a:ext cx="9793287" cy="7204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4000" b="1" dirty="0" smtClean="0">
                <a:ln w="900" cmpd="sng">
                  <a:noFill/>
                  <a:prstDash val="solid"/>
                </a:ln>
                <a:solidFill>
                  <a:srgbClr val="002060"/>
                </a:solidFill>
                <a:effectLst>
                  <a:innerShdw blurRad="101600" dist="76200" dir="5400000">
                    <a:schemeClr val="accent1">
                      <a:satMod val="190000"/>
                      <a:tint val="100000"/>
                      <a:alpha val="74000"/>
                    </a:schemeClr>
                  </a:innerShdw>
                </a:effectLst>
                <a:latin typeface="Britannic Bold" pitchFamily="34" charset="0"/>
                <a:cs typeface="Aharoni" pitchFamily="2" charset="-79"/>
              </a:rPr>
              <a:t>Analog Circuits</a:t>
            </a:r>
            <a:endParaRPr lang="en-US" sz="4000" b="1" dirty="0">
              <a:ln w="900" cmpd="sng">
                <a:noFill/>
                <a:prstDash val="solid"/>
              </a:ln>
              <a:solidFill>
                <a:srgbClr val="002060"/>
              </a:solidFill>
              <a:effectLst>
                <a:innerShdw blurRad="101600" dist="76200" dir="5400000">
                  <a:schemeClr val="accent1">
                    <a:satMod val="190000"/>
                    <a:tint val="100000"/>
                    <a:alpha val="74000"/>
                  </a:schemeClr>
                </a:innerShdw>
              </a:effectLst>
              <a:latin typeface="Britannic Bold" pitchFamily="34" charset="0"/>
              <a:cs typeface="Aharoni" pitchFamily="2" charset="-79"/>
            </a:endParaRPr>
          </a:p>
        </p:txBody>
      </p:sp>
      <p:sp>
        <p:nvSpPr>
          <p:cNvPr id="18" name="Rounded Rectangle 17"/>
          <p:cNvSpPr/>
          <p:nvPr/>
        </p:nvSpPr>
        <p:spPr>
          <a:xfrm>
            <a:off x="152400" y="228600"/>
            <a:ext cx="11873345" cy="6400800"/>
          </a:xfrm>
          <a:prstGeom prst="roundRect">
            <a:avLst/>
          </a:prstGeom>
          <a:noFill/>
          <a:ln w="28575">
            <a:solidFill>
              <a:srgbClr val="00B050"/>
            </a:solidFill>
          </a:ln>
          <a:effectLst>
            <a:glow rad="101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grpSp>
        <p:nvGrpSpPr>
          <p:cNvPr id="20" name="Group 19"/>
          <p:cNvGrpSpPr/>
          <p:nvPr/>
        </p:nvGrpSpPr>
        <p:grpSpPr>
          <a:xfrm flipH="1">
            <a:off x="983676" y="2697475"/>
            <a:ext cx="2660070" cy="3218412"/>
            <a:chOff x="6344124" y="2669768"/>
            <a:chExt cx="2066735" cy="3218412"/>
          </a:xfrm>
        </p:grpSpPr>
        <p:sp>
          <p:nvSpPr>
            <p:cNvPr id="21" name="Rounded Rectangle 20"/>
            <p:cNvSpPr/>
            <p:nvPr/>
          </p:nvSpPr>
          <p:spPr>
            <a:xfrm>
              <a:off x="7528190" y="2673926"/>
              <a:ext cx="882669" cy="8312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 name="Rounded Rectangle 21"/>
            <p:cNvSpPr/>
            <p:nvPr/>
          </p:nvSpPr>
          <p:spPr>
            <a:xfrm rot="300000">
              <a:off x="8238049" y="2669768"/>
              <a:ext cx="76200" cy="3200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3" name="Rounded Rectangle 22"/>
            <p:cNvSpPr/>
            <p:nvPr/>
          </p:nvSpPr>
          <p:spPr>
            <a:xfrm>
              <a:off x="6344124" y="5791199"/>
              <a:ext cx="1791374" cy="969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14205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8</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4098" name="Picture 2"/>
          <p:cNvPicPr>
            <a:picLocks noChangeAspect="1" noChangeArrowheads="1"/>
          </p:cNvPicPr>
          <p:nvPr/>
        </p:nvPicPr>
        <p:blipFill>
          <a:blip r:embed="rId2" cstate="print"/>
          <a:srcRect/>
          <a:stretch>
            <a:fillRect/>
          </a:stretch>
        </p:blipFill>
        <p:spPr bwMode="auto">
          <a:xfrm>
            <a:off x="2751426" y="1448666"/>
            <a:ext cx="6929438" cy="461962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63285" y="6037763"/>
            <a:ext cx="4864678" cy="363036"/>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7299181" y="6026294"/>
            <a:ext cx="1326730" cy="31908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960000" y="4203360"/>
              <a:ext cx="457560" cy="226440"/>
            </p14:xfrm>
          </p:contentPart>
        </mc:Choice>
        <mc:Fallback xmlns="">
          <p:pic>
            <p:nvPicPr>
              <p:cNvPr id="2" name="Ink 1"/>
              <p:cNvPicPr/>
              <p:nvPr/>
            </p:nvPicPr>
            <p:blipFill>
              <a:blip r:embed="rId6"/>
              <a:stretch>
                <a:fillRect/>
              </a:stretch>
            </p:blipFill>
            <p:spPr>
              <a:xfrm>
                <a:off x="3952800" y="4195800"/>
                <a:ext cx="472320" cy="237960"/>
              </a:xfrm>
              <a:prstGeom prst="rect">
                <a:avLst/>
              </a:prstGeom>
            </p:spPr>
          </p:pic>
        </mc:Fallback>
      </mc:AlternateContent>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501208"/>
            <a:ext cx="11402295" cy="4247317"/>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3000" b="1" dirty="0" smtClean="0">
                <a:solidFill>
                  <a:srgbClr val="0070C0"/>
                </a:solidFill>
                <a:latin typeface="Narkisim" pitchFamily="34" charset="-79"/>
                <a:cs typeface="Narkisim" pitchFamily="34" charset="-79"/>
              </a:rPr>
              <a:t>Some important applications of comparators;</a:t>
            </a:r>
          </a:p>
          <a:p>
            <a:pPr marL="568325" indent="-568325" algn="just">
              <a:buClr>
                <a:schemeClr val="bg1"/>
              </a:buClr>
            </a:pPr>
            <a:r>
              <a:rPr lang="en-US" sz="3000" b="1" dirty="0" smtClean="0">
                <a:solidFill>
                  <a:srgbClr val="0070C0"/>
                </a:solidFill>
                <a:latin typeface="Narkisim" pitchFamily="34" charset="-79"/>
                <a:cs typeface="Narkisim" pitchFamily="34" charset="-79"/>
              </a:rPr>
              <a:t>		</a:t>
            </a:r>
          </a:p>
          <a:p>
            <a:pPr marL="568325" indent="-568325" algn="just">
              <a:buClr>
                <a:schemeClr val="bg1"/>
              </a:buClr>
            </a:pPr>
            <a:r>
              <a:rPr lang="en-US" sz="3000" b="1" dirty="0" smtClean="0">
                <a:solidFill>
                  <a:srgbClr val="0070C0"/>
                </a:solidFill>
                <a:latin typeface="Narkisim" pitchFamily="34" charset="-79"/>
                <a:cs typeface="Narkisim" pitchFamily="34" charset="-79"/>
              </a:rPr>
              <a:t>		(</a:t>
            </a:r>
            <a:r>
              <a:rPr lang="en-US" sz="3000" b="1" dirty="0" err="1" smtClean="0">
                <a:solidFill>
                  <a:srgbClr val="0070C0"/>
                </a:solidFill>
                <a:latin typeface="Narkisim" pitchFamily="34" charset="-79"/>
                <a:cs typeface="Narkisim" pitchFamily="34" charset="-79"/>
              </a:rPr>
              <a:t>i</a:t>
            </a:r>
            <a:r>
              <a:rPr lang="en-US" sz="3000" b="1" dirty="0" smtClean="0">
                <a:solidFill>
                  <a:srgbClr val="0070C0"/>
                </a:solidFill>
                <a:latin typeface="Narkisim" pitchFamily="34" charset="-79"/>
                <a:cs typeface="Narkisim" pitchFamily="34" charset="-79"/>
              </a:rPr>
              <a:t>)Zero cross detector</a:t>
            </a:r>
          </a:p>
          <a:p>
            <a:pPr marL="568325" indent="-568325" algn="just">
              <a:buClr>
                <a:schemeClr val="bg1"/>
              </a:buClr>
            </a:pPr>
            <a:endParaRPr lang="en-US" sz="3000" b="1" dirty="0" smtClean="0">
              <a:solidFill>
                <a:srgbClr val="0070C0"/>
              </a:solidFill>
              <a:latin typeface="Narkisim" pitchFamily="34" charset="-79"/>
              <a:cs typeface="Narkisim" pitchFamily="34" charset="-79"/>
            </a:endParaRPr>
          </a:p>
          <a:p>
            <a:pPr marL="568325" indent="-568325" algn="just">
              <a:buClr>
                <a:schemeClr val="bg1"/>
              </a:buClr>
            </a:pPr>
            <a:r>
              <a:rPr lang="en-US" sz="3000" b="1" dirty="0" smtClean="0">
                <a:solidFill>
                  <a:srgbClr val="0070C0"/>
                </a:solidFill>
                <a:latin typeface="Narkisim" pitchFamily="34" charset="-79"/>
                <a:cs typeface="Narkisim" pitchFamily="34" charset="-79"/>
              </a:rPr>
              <a:t>		(ii)Window detector</a:t>
            </a:r>
          </a:p>
          <a:p>
            <a:pPr marL="568325" indent="-568325" algn="just">
              <a:buClr>
                <a:schemeClr val="bg1"/>
              </a:buClr>
            </a:pPr>
            <a:endParaRPr lang="en-US" sz="3000" b="1" dirty="0" smtClean="0">
              <a:solidFill>
                <a:srgbClr val="0070C0"/>
              </a:solidFill>
              <a:latin typeface="Narkisim" pitchFamily="34" charset="-79"/>
              <a:cs typeface="Narkisim" pitchFamily="34" charset="-79"/>
            </a:endParaRPr>
          </a:p>
          <a:p>
            <a:pPr marL="568325" indent="-568325" algn="just">
              <a:buClr>
                <a:schemeClr val="bg1"/>
              </a:buClr>
            </a:pPr>
            <a:r>
              <a:rPr lang="en-US" sz="3000" b="1" dirty="0" smtClean="0">
                <a:solidFill>
                  <a:srgbClr val="0070C0"/>
                </a:solidFill>
                <a:latin typeface="Narkisim" pitchFamily="34" charset="-79"/>
                <a:cs typeface="Narkisim" pitchFamily="34" charset="-79"/>
              </a:rPr>
              <a:t>	   (iii)Time marker generator</a:t>
            </a:r>
          </a:p>
          <a:p>
            <a:pPr marL="568325" indent="-568325" algn="just">
              <a:buClr>
                <a:schemeClr val="bg1"/>
              </a:buClr>
            </a:pPr>
            <a:endParaRPr lang="en-US" sz="3000" b="1" dirty="0" smtClean="0">
              <a:solidFill>
                <a:srgbClr val="0070C0"/>
              </a:solidFill>
              <a:latin typeface="Narkisim" pitchFamily="34" charset="-79"/>
              <a:cs typeface="Narkisim" pitchFamily="34" charset="-79"/>
            </a:endParaRPr>
          </a:p>
          <a:p>
            <a:pPr marL="568325" indent="-568325" algn="just">
              <a:buClr>
                <a:schemeClr val="bg1"/>
              </a:buClr>
            </a:pPr>
            <a:r>
              <a:rPr lang="en-US" sz="3000" b="1" dirty="0" smtClean="0">
                <a:solidFill>
                  <a:srgbClr val="0070C0"/>
                </a:solidFill>
                <a:latin typeface="Narkisim" pitchFamily="34" charset="-79"/>
                <a:cs typeface="Narkisim" pitchFamily="34" charset="-79"/>
              </a:rPr>
              <a:t>		(iv)Phase detector</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10</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334954"/>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0070C0"/>
                </a:solidFill>
                <a:latin typeface="Narkisim" pitchFamily="34" charset="-79"/>
                <a:cs typeface="Narkisim" pitchFamily="34" charset="-79"/>
              </a:rPr>
              <a:t>	Zero cross detector</a:t>
            </a:r>
          </a:p>
        </p:txBody>
      </p:sp>
      <p:pic>
        <p:nvPicPr>
          <p:cNvPr id="5122" name="Picture 2"/>
          <p:cNvPicPr>
            <a:picLocks noChangeAspect="1" noChangeArrowheads="1"/>
          </p:cNvPicPr>
          <p:nvPr/>
        </p:nvPicPr>
        <p:blipFill>
          <a:blip r:embed="rId2" cstate="print"/>
          <a:srcRect/>
          <a:stretch>
            <a:fillRect/>
          </a:stretch>
        </p:blipFill>
        <p:spPr bwMode="auto">
          <a:xfrm>
            <a:off x="1949595" y="1882054"/>
            <a:ext cx="8064383" cy="4565045"/>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SCHMITT TRIGGER</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14</a:t>
            </a:r>
            <a:endParaRPr lang="en-US" sz="1400" b="1" dirty="0">
              <a:solidFill>
                <a:schemeClr val="bg1"/>
              </a:solidFill>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15</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026" name="Picture 2"/>
          <p:cNvPicPr>
            <a:picLocks noChangeAspect="1" noChangeArrowheads="1"/>
          </p:cNvPicPr>
          <p:nvPr/>
        </p:nvPicPr>
        <p:blipFill>
          <a:blip r:embed="rId2" cstate="print"/>
          <a:srcRect/>
          <a:stretch>
            <a:fillRect/>
          </a:stretch>
        </p:blipFill>
        <p:spPr bwMode="auto">
          <a:xfrm>
            <a:off x="2556293" y="1406845"/>
            <a:ext cx="7107111" cy="5045242"/>
          </a:xfrm>
          <a:prstGeom prst="rect">
            <a:avLst/>
          </a:prstGeom>
          <a:noFill/>
          <a:ln w="9525">
            <a:noFill/>
            <a:miter lim="800000"/>
            <a:headEnd/>
            <a:tailEnd/>
          </a:ln>
        </p:spPr>
      </p:pic>
      <p:pic>
        <p:nvPicPr>
          <p:cNvPr id="13315" name="Picture 3"/>
          <p:cNvPicPr>
            <a:picLocks noChangeAspect="1" noChangeArrowheads="1"/>
          </p:cNvPicPr>
          <p:nvPr/>
        </p:nvPicPr>
        <p:blipFill rotWithShape="1">
          <a:blip r:embed="rId3" cstate="print"/>
          <a:srcRect l="25482"/>
          <a:stretch/>
        </p:blipFill>
        <p:spPr bwMode="auto">
          <a:xfrm>
            <a:off x="6443709" y="4525702"/>
            <a:ext cx="5208010" cy="1423118"/>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16</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4338" name="Picture 2"/>
          <p:cNvPicPr>
            <a:picLocks noChangeAspect="1" noChangeArrowheads="1"/>
          </p:cNvPicPr>
          <p:nvPr/>
        </p:nvPicPr>
        <p:blipFill>
          <a:blip r:embed="rId2" cstate="print"/>
          <a:srcRect/>
          <a:stretch>
            <a:fillRect/>
          </a:stretch>
        </p:blipFill>
        <p:spPr bwMode="auto">
          <a:xfrm>
            <a:off x="2050473" y="1547934"/>
            <a:ext cx="7912774" cy="2297257"/>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681221" y="4102699"/>
            <a:ext cx="2883354" cy="1981200"/>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17</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2050" name="Picture 2"/>
          <p:cNvPicPr>
            <a:picLocks noChangeAspect="1" noChangeArrowheads="1"/>
          </p:cNvPicPr>
          <p:nvPr/>
        </p:nvPicPr>
        <p:blipFill>
          <a:blip r:embed="rId2" cstate="print"/>
          <a:srcRect/>
          <a:stretch>
            <a:fillRect/>
          </a:stretch>
        </p:blipFill>
        <p:spPr bwMode="auto">
          <a:xfrm>
            <a:off x="3338630" y="1493133"/>
            <a:ext cx="5542438" cy="4641399"/>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18</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6386" name="Picture 2"/>
          <p:cNvPicPr>
            <a:picLocks noChangeAspect="1" noChangeArrowheads="1"/>
          </p:cNvPicPr>
          <p:nvPr/>
        </p:nvPicPr>
        <p:blipFill>
          <a:blip r:embed="rId2" cstate="print"/>
          <a:srcRect/>
          <a:stretch>
            <a:fillRect/>
          </a:stretch>
        </p:blipFill>
        <p:spPr bwMode="auto">
          <a:xfrm>
            <a:off x="986920" y="2399867"/>
            <a:ext cx="10179361" cy="3322060"/>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19</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3074" name="Picture 2"/>
          <p:cNvPicPr>
            <a:picLocks noChangeAspect="1" noChangeArrowheads="1"/>
          </p:cNvPicPr>
          <p:nvPr/>
        </p:nvPicPr>
        <p:blipFill>
          <a:blip r:embed="rId2" cstate="print"/>
          <a:srcRect/>
          <a:stretch>
            <a:fillRect/>
          </a:stretch>
        </p:blipFill>
        <p:spPr bwMode="auto">
          <a:xfrm>
            <a:off x="3442854" y="1537422"/>
            <a:ext cx="5029200" cy="4752975"/>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20</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4098" name="Picture 2"/>
          <p:cNvPicPr>
            <a:picLocks noChangeAspect="1" noChangeArrowheads="1"/>
          </p:cNvPicPr>
          <p:nvPr/>
        </p:nvPicPr>
        <p:blipFill rotWithShape="1">
          <a:blip r:embed="rId2" cstate="print"/>
          <a:srcRect b="67684"/>
          <a:stretch/>
        </p:blipFill>
        <p:spPr bwMode="auto">
          <a:xfrm>
            <a:off x="1291600" y="1366482"/>
            <a:ext cx="9105900" cy="1206597"/>
          </a:xfrm>
          <a:prstGeom prst="rect">
            <a:avLst/>
          </a:prstGeom>
          <a:noFill/>
          <a:ln w="9525">
            <a:noFill/>
            <a:miter lim="800000"/>
            <a:headEnd/>
            <a:tailEnd/>
          </a:ln>
        </p:spPr>
      </p:pic>
      <p:pic>
        <p:nvPicPr>
          <p:cNvPr id="8" name="Picture 2"/>
          <p:cNvPicPr>
            <a:picLocks noChangeAspect="1" noChangeArrowheads="1"/>
          </p:cNvPicPr>
          <p:nvPr/>
        </p:nvPicPr>
        <p:blipFill rotWithShape="1">
          <a:blip r:embed="rId2" cstate="print"/>
          <a:srcRect t="32031"/>
          <a:stretch/>
        </p:blipFill>
        <p:spPr bwMode="auto">
          <a:xfrm>
            <a:off x="1291600" y="2562446"/>
            <a:ext cx="9105900" cy="2537835"/>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UNIT-IV</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p:cNvGraphicFramePr/>
          <p:nvPr/>
        </p:nvGraphicFramePr>
        <p:xfrm>
          <a:off x="429480" y="1536318"/>
          <a:ext cx="11042073" cy="4670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21</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5122" name="Picture 2"/>
          <p:cNvPicPr>
            <a:picLocks noChangeAspect="1" noChangeArrowheads="1"/>
          </p:cNvPicPr>
          <p:nvPr/>
        </p:nvPicPr>
        <p:blipFill>
          <a:blip r:embed="rId2" cstate="print"/>
          <a:srcRect/>
          <a:stretch>
            <a:fillRect/>
          </a:stretch>
        </p:blipFill>
        <p:spPr bwMode="auto">
          <a:xfrm>
            <a:off x="877874" y="1484245"/>
            <a:ext cx="10495000" cy="4719785"/>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22</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2051" name="Picture 3"/>
          <p:cNvPicPr>
            <a:picLocks noChangeAspect="1" noChangeArrowheads="1"/>
          </p:cNvPicPr>
          <p:nvPr/>
        </p:nvPicPr>
        <p:blipFill>
          <a:blip r:embed="rId2" cstate="print"/>
          <a:srcRect/>
          <a:stretch>
            <a:fillRect/>
          </a:stretch>
        </p:blipFill>
        <p:spPr bwMode="auto">
          <a:xfrm>
            <a:off x="1052946" y="1795029"/>
            <a:ext cx="10210087" cy="3275736"/>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3909147" y="5175972"/>
            <a:ext cx="2546165" cy="518246"/>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23</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6146" name="Picture 2"/>
          <p:cNvPicPr>
            <a:picLocks noChangeAspect="1" noChangeArrowheads="1"/>
          </p:cNvPicPr>
          <p:nvPr/>
        </p:nvPicPr>
        <p:blipFill>
          <a:blip r:embed="rId2" cstate="print"/>
          <a:srcRect/>
          <a:stretch>
            <a:fillRect/>
          </a:stretch>
        </p:blipFill>
        <p:spPr bwMode="auto">
          <a:xfrm>
            <a:off x="1191494" y="1430717"/>
            <a:ext cx="10311428" cy="4854336"/>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24</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4098" name="Picture 2"/>
          <p:cNvPicPr>
            <a:picLocks noChangeAspect="1" noChangeArrowheads="1"/>
          </p:cNvPicPr>
          <p:nvPr/>
        </p:nvPicPr>
        <p:blipFill>
          <a:blip r:embed="rId2" cstate="print"/>
          <a:srcRect/>
          <a:stretch>
            <a:fillRect/>
          </a:stretch>
        </p:blipFill>
        <p:spPr bwMode="auto">
          <a:xfrm>
            <a:off x="1294967" y="1463387"/>
            <a:ext cx="9457892" cy="4895850"/>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25</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7170" name="Picture 2"/>
          <p:cNvPicPr>
            <a:picLocks noChangeAspect="1" noChangeArrowheads="1"/>
          </p:cNvPicPr>
          <p:nvPr/>
        </p:nvPicPr>
        <p:blipFill>
          <a:blip r:embed="rId2" cstate="print"/>
          <a:srcRect/>
          <a:stretch>
            <a:fillRect/>
          </a:stretch>
        </p:blipFill>
        <p:spPr bwMode="auto">
          <a:xfrm>
            <a:off x="2719388" y="1439141"/>
            <a:ext cx="6753225" cy="4838700"/>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26</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8195" name="Picture 3"/>
          <p:cNvPicPr>
            <a:picLocks noChangeAspect="1" noChangeArrowheads="1"/>
          </p:cNvPicPr>
          <p:nvPr/>
        </p:nvPicPr>
        <p:blipFill>
          <a:blip r:embed="rId2" cstate="print"/>
          <a:srcRect/>
          <a:stretch>
            <a:fillRect/>
          </a:stretch>
        </p:blipFill>
        <p:spPr bwMode="auto">
          <a:xfrm>
            <a:off x="1975572" y="1513177"/>
            <a:ext cx="8388371" cy="4749078"/>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SCHMITT TRIGGER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27</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7170" name="Picture 2"/>
          <p:cNvPicPr>
            <a:picLocks noChangeAspect="1" noChangeArrowheads="1"/>
          </p:cNvPicPr>
          <p:nvPr/>
        </p:nvPicPr>
        <p:blipFill>
          <a:blip r:embed="rId2" cstate="print"/>
          <a:srcRect/>
          <a:stretch>
            <a:fillRect/>
          </a:stretch>
        </p:blipFill>
        <p:spPr bwMode="auto">
          <a:xfrm>
            <a:off x="3054928" y="1354716"/>
            <a:ext cx="6206778" cy="5129212"/>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FREE RUNNING OSCILLATOR</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28</a:t>
            </a:r>
            <a:endParaRPr lang="en-US" sz="1400" b="1" dirty="0">
              <a:solidFill>
                <a:schemeClr val="bg1"/>
              </a:solidFill>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29</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37963"/>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C00000"/>
                </a:solidFill>
                <a:latin typeface="Narkisim" pitchFamily="34" charset="-79"/>
                <a:cs typeface="Narkisim" pitchFamily="34" charset="-79"/>
              </a:rPr>
              <a:t>MULTIVIBRATOR</a:t>
            </a:r>
          </a:p>
        </p:txBody>
      </p:sp>
      <p:sp>
        <p:nvSpPr>
          <p:cNvPr id="14" name="TextBox 13"/>
          <p:cNvSpPr txBox="1"/>
          <p:nvPr/>
        </p:nvSpPr>
        <p:spPr>
          <a:xfrm>
            <a:off x="387923" y="1764445"/>
            <a:ext cx="11402295" cy="4832092"/>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2800" b="1" dirty="0" smtClean="0">
                <a:solidFill>
                  <a:srgbClr val="0070C0"/>
                </a:solidFill>
                <a:latin typeface="Narkisim" pitchFamily="34" charset="-79"/>
                <a:cs typeface="Narkisim" pitchFamily="34" charset="-79"/>
              </a:rPr>
              <a:t>A </a:t>
            </a:r>
            <a:r>
              <a:rPr lang="en-US" sz="2800" b="1" i="1" dirty="0" smtClean="0">
                <a:solidFill>
                  <a:srgbClr val="0070C0"/>
                </a:solidFill>
                <a:latin typeface="Narkisim" pitchFamily="34" charset="-79"/>
                <a:cs typeface="Narkisim" pitchFamily="34" charset="-79"/>
              </a:rPr>
              <a:t>multivibrator</a:t>
            </a:r>
            <a:r>
              <a:rPr lang="en-US" sz="2800" b="1" dirty="0" smtClean="0">
                <a:solidFill>
                  <a:srgbClr val="0070C0"/>
                </a:solidFill>
                <a:latin typeface="Narkisim" pitchFamily="34" charset="-79"/>
                <a:cs typeface="Narkisim" pitchFamily="34" charset="-79"/>
              </a:rPr>
              <a:t> is a circuit that oscillates between two states (“HIGH” and “LOW”) to produce a continuous output.</a:t>
            </a:r>
          </a:p>
          <a:p>
            <a:pPr marL="568325" indent="-568325" algn="just">
              <a:buClr>
                <a:schemeClr val="bg1"/>
              </a:buClr>
            </a:pPr>
            <a:endParaRPr lang="en-US" sz="2800" b="1" dirty="0" smtClean="0">
              <a:solidFill>
                <a:srgbClr val="0070C0"/>
              </a:solidFill>
              <a:latin typeface="Narkisim" pitchFamily="34" charset="-79"/>
              <a:cs typeface="Narkisim" pitchFamily="34" charset="-79"/>
            </a:endParaRPr>
          </a:p>
          <a:p>
            <a:pPr marL="568325" indent="-568325" algn="just">
              <a:buClr>
                <a:schemeClr val="bg1"/>
              </a:buClr>
            </a:pPr>
            <a:endParaRPr lang="en-US" sz="2800" b="1" dirty="0" smtClean="0">
              <a:solidFill>
                <a:srgbClr val="0070C0"/>
              </a:solidFill>
              <a:latin typeface="Narkisim" pitchFamily="34" charset="-79"/>
              <a:cs typeface="Narkisim" pitchFamily="34" charset="-79"/>
            </a:endParaRPr>
          </a:p>
          <a:p>
            <a:pPr marL="568325" indent="-568325" algn="just">
              <a:buClr>
                <a:schemeClr val="bg1"/>
              </a:buClr>
            </a:pPr>
            <a:endParaRPr lang="en-US" sz="2800" b="1" dirty="0" smtClean="0">
              <a:solidFill>
                <a:srgbClr val="0070C0"/>
              </a:solidFill>
              <a:latin typeface="Narkisim" pitchFamily="34" charset="-79"/>
              <a:cs typeface="Narkisim" pitchFamily="34" charset="-79"/>
            </a:endParaRPr>
          </a:p>
          <a:p>
            <a:pPr marL="568325" indent="-568325" algn="just">
              <a:buClr>
                <a:schemeClr val="bg1"/>
              </a:buClr>
            </a:pPr>
            <a:endParaRPr lang="en-US" sz="2800" b="1" dirty="0" smtClean="0">
              <a:solidFill>
                <a:srgbClr val="0070C0"/>
              </a:solidFill>
              <a:latin typeface="Narkisim" pitchFamily="34" charset="-79"/>
              <a:cs typeface="Narkisim" pitchFamily="34" charset="-79"/>
            </a:endParaRPr>
          </a:p>
          <a:p>
            <a:pPr marL="568325" indent="-568325" algn="just">
              <a:buClr>
                <a:schemeClr val="bg1"/>
              </a:buClr>
            </a:pPr>
            <a:endParaRPr lang="en-US" sz="2800" b="1"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endParaRPr lang="en-US" sz="2800" b="1"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2800" b="1" dirty="0" smtClean="0">
                <a:solidFill>
                  <a:srgbClr val="0070C0"/>
                </a:solidFill>
                <a:latin typeface="Narkisim" pitchFamily="34" charset="-79"/>
                <a:cs typeface="Narkisim" pitchFamily="34" charset="-79"/>
              </a:rPr>
              <a:t>There are three types of multivibrator: astable (free-running), monostable (one-shot), and </a:t>
            </a:r>
            <a:r>
              <a:rPr lang="en-US" sz="2800" b="1" dirty="0" err="1" smtClean="0">
                <a:solidFill>
                  <a:srgbClr val="0070C0"/>
                </a:solidFill>
                <a:latin typeface="Narkisim" pitchFamily="34" charset="-79"/>
                <a:cs typeface="Narkisim" pitchFamily="34" charset="-79"/>
              </a:rPr>
              <a:t>bistable</a:t>
            </a:r>
            <a:r>
              <a:rPr lang="en-US" sz="2800" b="1" dirty="0" smtClean="0">
                <a:solidFill>
                  <a:srgbClr val="0070C0"/>
                </a:solidFill>
                <a:latin typeface="Narkisim" pitchFamily="34" charset="-79"/>
                <a:cs typeface="Narkisim" pitchFamily="34" charset="-79"/>
              </a:rPr>
              <a:t> (flip-flop). There are many ways of implementing each type, and many variants. </a:t>
            </a:r>
          </a:p>
        </p:txBody>
      </p:sp>
      <p:pic>
        <p:nvPicPr>
          <p:cNvPr id="58370" name="Picture 2" descr="multivibrators clock signal"/>
          <p:cNvPicPr>
            <a:picLocks noChangeAspect="1" noChangeArrowheads="1"/>
          </p:cNvPicPr>
          <p:nvPr/>
        </p:nvPicPr>
        <p:blipFill>
          <a:blip r:embed="rId2" cstate="print"/>
          <a:srcRect/>
          <a:stretch>
            <a:fillRect/>
          </a:stretch>
        </p:blipFill>
        <p:spPr bwMode="auto">
          <a:xfrm>
            <a:off x="2233758" y="3134157"/>
            <a:ext cx="3676644" cy="1604097"/>
          </a:xfrm>
          <a:prstGeom prst="rect">
            <a:avLst/>
          </a:prstGeom>
          <a:noFill/>
        </p:spPr>
      </p:pic>
      <p:pic>
        <p:nvPicPr>
          <p:cNvPr id="58371" name="Picture 3"/>
          <p:cNvPicPr>
            <a:picLocks noChangeAspect="1" noChangeArrowheads="1"/>
          </p:cNvPicPr>
          <p:nvPr/>
        </p:nvPicPr>
        <p:blipFill>
          <a:blip r:embed="rId3" cstate="print"/>
          <a:srcRect/>
          <a:stretch>
            <a:fillRect/>
          </a:stretch>
        </p:blipFill>
        <p:spPr bwMode="auto">
          <a:xfrm>
            <a:off x="7604413" y="2597727"/>
            <a:ext cx="2910465" cy="2085109"/>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79528"/>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C00000"/>
                </a:solidFill>
                <a:latin typeface="Narkisim" pitchFamily="34" charset="-79"/>
                <a:cs typeface="Narkisim" pitchFamily="34" charset="-79"/>
              </a:rPr>
              <a:t>MULTIVIBRATOR TYPES</a:t>
            </a:r>
          </a:p>
        </p:txBody>
      </p:sp>
      <p:sp>
        <p:nvSpPr>
          <p:cNvPr id="14" name="TextBox 13"/>
          <p:cNvSpPr txBox="1"/>
          <p:nvPr/>
        </p:nvSpPr>
        <p:spPr>
          <a:xfrm>
            <a:off x="415632" y="1722884"/>
            <a:ext cx="11402295" cy="4401205"/>
          </a:xfrm>
          <a:prstGeom prst="rect">
            <a:avLst/>
          </a:prstGeom>
          <a:noFill/>
        </p:spPr>
        <p:txBody>
          <a:bodyPr wrap="square" rtlCol="0">
            <a:spAutoFit/>
          </a:bodyPr>
          <a:lstStyle/>
          <a:p>
            <a:pPr marL="457200" indent="-457200">
              <a:buClr>
                <a:schemeClr val="bg1"/>
              </a:buClr>
              <a:buFont typeface="Wingdings" pitchFamily="2" charset="2"/>
              <a:buChar char="q"/>
            </a:pPr>
            <a:endParaRPr lang="en-US" sz="2800" b="1" dirty="0" smtClean="0">
              <a:solidFill>
                <a:srgbClr val="0070C0"/>
              </a:solidFill>
              <a:latin typeface="Narkisim" pitchFamily="34" charset="-79"/>
              <a:cs typeface="Narkisim" pitchFamily="34" charset="-79"/>
            </a:endParaRPr>
          </a:p>
          <a:p>
            <a:pPr marL="457200" indent="-457200">
              <a:buClr>
                <a:schemeClr val="bg1"/>
              </a:buClr>
              <a:buFont typeface="Wingdings" pitchFamily="2" charset="2"/>
              <a:buChar char="q"/>
            </a:pPr>
            <a:r>
              <a:rPr lang="en-US" sz="2800" b="1" dirty="0" smtClean="0">
                <a:solidFill>
                  <a:srgbClr val="0070C0"/>
                </a:solidFill>
                <a:latin typeface="Narkisim" pitchFamily="34" charset="-79"/>
                <a:cs typeface="Narkisim" pitchFamily="34" charset="-79"/>
              </a:rPr>
              <a:t>Astable – A free-running multivibrator that has NO stable states but switches continuously between two states this action produces a train of square wave pulses at a fixed frequency.</a:t>
            </a:r>
          </a:p>
          <a:p>
            <a:pPr marL="457200" indent="-457200">
              <a:buClr>
                <a:schemeClr val="bg1"/>
              </a:buClr>
              <a:buFont typeface="Wingdings" pitchFamily="2" charset="2"/>
              <a:buChar char="q"/>
            </a:pPr>
            <a:endParaRPr lang="en-US" sz="2800" b="1" dirty="0" smtClean="0">
              <a:solidFill>
                <a:srgbClr val="0070C0"/>
              </a:solidFill>
              <a:latin typeface="Narkisim" pitchFamily="34" charset="-79"/>
              <a:cs typeface="Narkisim" pitchFamily="34" charset="-79"/>
            </a:endParaRPr>
          </a:p>
          <a:p>
            <a:pPr marL="457200" indent="-457200">
              <a:buClr>
                <a:schemeClr val="bg1"/>
              </a:buClr>
              <a:buFont typeface="Wingdings" pitchFamily="2" charset="2"/>
              <a:buChar char="q"/>
            </a:pPr>
            <a:r>
              <a:rPr lang="en-US" sz="2800" b="1" dirty="0" smtClean="0">
                <a:solidFill>
                  <a:srgbClr val="0070C0"/>
                </a:solidFill>
                <a:latin typeface="Narkisim" pitchFamily="34" charset="-79"/>
                <a:cs typeface="Narkisim" pitchFamily="34" charset="-79"/>
              </a:rPr>
              <a:t>Monostable – A one-shot multivibrator that has only ONE stable state and is triggered externally with it returning back to its first stable state.</a:t>
            </a:r>
          </a:p>
          <a:p>
            <a:pPr marL="457200" indent="-457200">
              <a:buClr>
                <a:schemeClr val="bg1"/>
              </a:buClr>
              <a:buFont typeface="Wingdings" pitchFamily="2" charset="2"/>
              <a:buChar char="q"/>
            </a:pPr>
            <a:endParaRPr lang="en-US" sz="2800" b="1" dirty="0" smtClean="0">
              <a:solidFill>
                <a:srgbClr val="0070C0"/>
              </a:solidFill>
              <a:latin typeface="Narkisim" pitchFamily="34" charset="-79"/>
              <a:cs typeface="Narkisim" pitchFamily="34" charset="-79"/>
            </a:endParaRPr>
          </a:p>
          <a:p>
            <a:pPr marL="457200" indent="-457200">
              <a:buClr>
                <a:schemeClr val="bg1"/>
              </a:buClr>
              <a:buFont typeface="Wingdings" pitchFamily="2" charset="2"/>
              <a:buChar char="q"/>
            </a:pPr>
            <a:r>
              <a:rPr lang="en-US" sz="2800" b="1" dirty="0" smtClean="0">
                <a:solidFill>
                  <a:srgbClr val="0070C0"/>
                </a:solidFill>
                <a:latin typeface="Narkisim" pitchFamily="34" charset="-79"/>
                <a:cs typeface="Narkisim" pitchFamily="34" charset="-79"/>
              </a:rPr>
              <a:t>Bistable – A flip-flop that has TWO stable states that produces a single pulse either positive or negative in value.</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COMPARATORS</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1</a:t>
            </a:r>
            <a:endParaRPr lang="en-US" sz="1400" b="1" dirty="0">
              <a:solidFill>
                <a:schemeClr val="bg1"/>
              </a:solidFill>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65673"/>
            <a:ext cx="11402295" cy="461665"/>
          </a:xfrm>
          <a:prstGeom prst="rect">
            <a:avLst/>
          </a:prstGeom>
          <a:noFill/>
        </p:spPr>
        <p:txBody>
          <a:bodyPr wrap="square" rtlCol="0">
            <a:spAutoFit/>
          </a:bodyPr>
          <a:lstStyle/>
          <a:p>
            <a:pPr marL="568325" indent="-568325" algn="ctr">
              <a:buClr>
                <a:schemeClr val="bg1"/>
              </a:buClr>
            </a:pPr>
            <a:r>
              <a:rPr lang="en-US" sz="2400" b="1" dirty="0" smtClean="0">
                <a:solidFill>
                  <a:srgbClr val="C00000"/>
                </a:solidFill>
                <a:latin typeface="Narkisim" pitchFamily="34" charset="-79"/>
                <a:cs typeface="Narkisim" pitchFamily="34" charset="-79"/>
              </a:rPr>
              <a:t>ASTABLE MULTIVIBRATOR</a:t>
            </a:r>
          </a:p>
        </p:txBody>
      </p:sp>
      <p:sp>
        <p:nvSpPr>
          <p:cNvPr id="14" name="TextBox 13"/>
          <p:cNvSpPr txBox="1"/>
          <p:nvPr/>
        </p:nvSpPr>
        <p:spPr>
          <a:xfrm>
            <a:off x="387923" y="1764445"/>
            <a:ext cx="11402295" cy="4493538"/>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2600" dirty="0" smtClean="0">
                <a:solidFill>
                  <a:srgbClr val="0070C0"/>
                </a:solidFill>
                <a:latin typeface="Narkisim" pitchFamily="34" charset="-79"/>
                <a:cs typeface="Narkisim" pitchFamily="34" charset="-79"/>
              </a:rPr>
              <a:t>Op-amps with positive feedback can be made to operate as multivibrators. In the op-amp multivibrator circuit the op-amp works as an analogue comparator.</a:t>
            </a:r>
          </a:p>
          <a:p>
            <a:pPr marL="568325" indent="-568325" algn="just">
              <a:buClr>
                <a:schemeClr val="bg1"/>
              </a:buClr>
              <a:buFont typeface="Wingdings" pitchFamily="2" charset="2"/>
              <a:buChar char="q"/>
            </a:pPr>
            <a:endParaRPr lang="en-US" sz="2600"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2600" dirty="0" smtClean="0">
                <a:solidFill>
                  <a:srgbClr val="0070C0"/>
                </a:solidFill>
                <a:latin typeface="Narkisim" pitchFamily="34" charset="-79"/>
                <a:cs typeface="Narkisim" pitchFamily="34" charset="-79"/>
              </a:rPr>
              <a:t>An op-amp comparator compares the voltages on its two inputs and gives a positive or negative output depending on whether the input is greater or less than some reference value </a:t>
            </a:r>
            <a:r>
              <a:rPr lang="en-US" sz="2600" dirty="0" err="1" smtClean="0">
                <a:solidFill>
                  <a:srgbClr val="0070C0"/>
                </a:solidFill>
                <a:latin typeface="Narkisim" pitchFamily="34" charset="-79"/>
                <a:cs typeface="Narkisim" pitchFamily="34" charset="-79"/>
              </a:rPr>
              <a:t>Vref</a:t>
            </a:r>
            <a:r>
              <a:rPr lang="en-US" sz="2600" dirty="0" smtClean="0">
                <a:solidFill>
                  <a:srgbClr val="0070C0"/>
                </a:solidFill>
                <a:latin typeface="Narkisim" pitchFamily="34" charset="-79"/>
                <a:cs typeface="Narkisim" pitchFamily="34" charset="-79"/>
              </a:rPr>
              <a:t>.</a:t>
            </a:r>
          </a:p>
          <a:p>
            <a:pPr marL="568325" indent="-568325" algn="just">
              <a:buClr>
                <a:schemeClr val="bg1"/>
              </a:buClr>
              <a:buFont typeface="Wingdings" pitchFamily="2" charset="2"/>
              <a:buChar char="q"/>
            </a:pPr>
            <a:endParaRPr lang="en-US" sz="2600"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2600" dirty="0" smtClean="0">
                <a:solidFill>
                  <a:srgbClr val="0070C0"/>
                </a:solidFill>
                <a:latin typeface="Narkisim" pitchFamily="34" charset="-79"/>
                <a:cs typeface="Narkisim" pitchFamily="34" charset="-79"/>
              </a:rPr>
              <a:t>The </a:t>
            </a:r>
            <a:r>
              <a:rPr lang="en-US" sz="2600" b="1" dirty="0" smtClean="0">
                <a:solidFill>
                  <a:srgbClr val="0070C0"/>
                </a:solidFill>
                <a:latin typeface="Narkisim" pitchFamily="34" charset="-79"/>
                <a:cs typeface="Narkisim" pitchFamily="34" charset="-79"/>
              </a:rPr>
              <a:t>Op-amp Multivibrator</a:t>
            </a:r>
            <a:r>
              <a:rPr lang="en-US" sz="2600" dirty="0" smtClean="0">
                <a:solidFill>
                  <a:srgbClr val="0070C0"/>
                </a:solidFill>
                <a:latin typeface="Narkisim" pitchFamily="34" charset="-79"/>
                <a:cs typeface="Narkisim" pitchFamily="34" charset="-79"/>
              </a:rPr>
              <a:t> is an astable oscillator circuit that generates a rectangular output waveform using an RC timing network connected to the inverting input of the operational amplifier and a voltage divider network connected to the other non-inverting input.</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347" y="249379"/>
            <a:ext cx="9562234" cy="6374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03770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Op-amp Astable Multivibrator 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97" y="455323"/>
            <a:ext cx="11007812" cy="522504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858" y="5002344"/>
            <a:ext cx="2288741" cy="132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941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51" y="899203"/>
            <a:ext cx="10978596" cy="478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744" t="24115" r="21671" b="-994"/>
          <a:stretch/>
        </p:blipFill>
        <p:spPr bwMode="auto">
          <a:xfrm>
            <a:off x="3056799" y="110840"/>
            <a:ext cx="5223488" cy="2755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419" y="2848596"/>
            <a:ext cx="6295236" cy="3942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1537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33</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65673"/>
            <a:ext cx="11402295" cy="461665"/>
          </a:xfrm>
          <a:prstGeom prst="rect">
            <a:avLst/>
          </a:prstGeom>
          <a:noFill/>
        </p:spPr>
        <p:txBody>
          <a:bodyPr wrap="square" rtlCol="0">
            <a:spAutoFit/>
          </a:bodyPr>
          <a:lstStyle/>
          <a:p>
            <a:pPr marL="568325" indent="-568325" algn="ctr">
              <a:buClr>
                <a:schemeClr val="bg1"/>
              </a:buClr>
            </a:pPr>
            <a:r>
              <a:rPr lang="en-US" sz="2400" b="1" dirty="0" smtClean="0">
                <a:solidFill>
                  <a:srgbClr val="C00000"/>
                </a:solidFill>
                <a:latin typeface="Narkisim" pitchFamily="34" charset="-79"/>
                <a:cs typeface="Narkisim" pitchFamily="34" charset="-79"/>
              </a:rPr>
              <a:t>ASTABLE MULTIVIBRATOR</a:t>
            </a:r>
          </a:p>
        </p:txBody>
      </p:sp>
      <p:sp>
        <p:nvSpPr>
          <p:cNvPr id="14" name="TextBox 13"/>
          <p:cNvSpPr txBox="1"/>
          <p:nvPr/>
        </p:nvSpPr>
        <p:spPr>
          <a:xfrm>
            <a:off x="387923" y="1764445"/>
            <a:ext cx="11402295" cy="4401205"/>
          </a:xfrm>
          <a:prstGeom prst="rect">
            <a:avLst/>
          </a:prstGeom>
          <a:noFill/>
        </p:spPr>
        <p:txBody>
          <a:bodyPr wrap="square" rtlCol="0">
            <a:spAutoFit/>
          </a:bodyPr>
          <a:lstStyle/>
          <a:p>
            <a:pPr marL="457200" indent="-457200"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The astable multivibrator using an op amp comprises two main sections.</a:t>
            </a:r>
          </a:p>
          <a:p>
            <a:pPr marL="914400" indent="-457200" algn="just">
              <a:buClr>
                <a:schemeClr val="bg1"/>
              </a:buClr>
            </a:pPr>
            <a:r>
              <a:rPr lang="en-US" sz="2800" b="1" i="1" dirty="0" smtClean="0">
                <a:solidFill>
                  <a:srgbClr val="0070C0"/>
                </a:solidFill>
                <a:latin typeface="Narkisim" pitchFamily="34" charset="-79"/>
                <a:cs typeface="Narkisim" pitchFamily="34" charset="-79"/>
              </a:rPr>
              <a:t>(i). Feedback:</a:t>
            </a:r>
            <a:r>
              <a:rPr lang="en-US" sz="2800" dirty="0" smtClean="0">
                <a:solidFill>
                  <a:srgbClr val="0070C0"/>
                </a:solidFill>
                <a:latin typeface="Narkisim" pitchFamily="34" charset="-79"/>
                <a:cs typeface="Narkisim" pitchFamily="34" charset="-79"/>
              </a:rPr>
              <a:t>   </a:t>
            </a:r>
          </a:p>
          <a:p>
            <a:pPr marL="914400" indent="-457200" algn="just">
              <a:buClr>
                <a:schemeClr val="bg1"/>
              </a:buClr>
            </a:pPr>
            <a:r>
              <a:rPr lang="en-US" sz="2800" b="1" i="1" dirty="0" smtClean="0">
                <a:solidFill>
                  <a:srgbClr val="0070C0"/>
                </a:solidFill>
                <a:latin typeface="Narkisim" pitchFamily="34" charset="-79"/>
                <a:cs typeface="Narkisim" pitchFamily="34" charset="-79"/>
              </a:rPr>
              <a:t>(ii). Hysteresis:</a:t>
            </a:r>
            <a:r>
              <a:rPr lang="en-US" sz="2800" dirty="0" smtClean="0">
                <a:solidFill>
                  <a:srgbClr val="0070C0"/>
                </a:solidFill>
                <a:latin typeface="Narkisim" pitchFamily="34" charset="-79"/>
                <a:cs typeface="Narkisim" pitchFamily="34" charset="-79"/>
              </a:rPr>
              <a:t>  </a:t>
            </a:r>
          </a:p>
          <a:p>
            <a:pPr marL="457200" indent="-457200" algn="just">
              <a:buClr>
                <a:schemeClr val="bg1"/>
              </a:buClr>
              <a:buFont typeface="Wingdings" pitchFamily="2" charset="2"/>
              <a:buChar char="q"/>
            </a:pPr>
            <a:r>
              <a:rPr lang="en-US" sz="2800" b="1" dirty="0" smtClean="0">
                <a:solidFill>
                  <a:srgbClr val="0070C0"/>
                </a:solidFill>
                <a:latin typeface="Narkisim" pitchFamily="34" charset="-79"/>
                <a:cs typeface="Narkisim" pitchFamily="34" charset="-79"/>
              </a:rPr>
              <a:t>Feedback: </a:t>
            </a:r>
            <a:r>
              <a:rPr lang="en-US" sz="2800" dirty="0" smtClean="0">
                <a:solidFill>
                  <a:srgbClr val="0070C0"/>
                </a:solidFill>
                <a:latin typeface="Narkisim" pitchFamily="34" charset="-79"/>
                <a:cs typeface="Narkisim" pitchFamily="34" charset="-79"/>
              </a:rPr>
              <a:t>This section of the amplifier provides frequency dependent feedback and controls the rate at which the capacitor charges and discharges. </a:t>
            </a:r>
          </a:p>
          <a:p>
            <a:pPr marL="457200" indent="-457200"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It plays a major pert in determining the frequency of operation. It is governed by the capacitor C1 and the resistor R1. It is applied to the negative input terminal of the op amp.</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34</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93383"/>
            <a:ext cx="11402295" cy="461665"/>
          </a:xfrm>
          <a:prstGeom prst="rect">
            <a:avLst/>
          </a:prstGeom>
          <a:noFill/>
        </p:spPr>
        <p:txBody>
          <a:bodyPr wrap="square" rtlCol="0">
            <a:spAutoFit/>
          </a:bodyPr>
          <a:lstStyle/>
          <a:p>
            <a:pPr marL="568325" indent="-568325" algn="ctr">
              <a:buClr>
                <a:schemeClr val="bg1"/>
              </a:buClr>
            </a:pPr>
            <a:r>
              <a:rPr lang="en-US" sz="2400" b="1" dirty="0" smtClean="0">
                <a:solidFill>
                  <a:srgbClr val="C00000"/>
                </a:solidFill>
                <a:latin typeface="Narkisim" pitchFamily="34" charset="-79"/>
                <a:cs typeface="Narkisim" pitchFamily="34" charset="-79"/>
              </a:rPr>
              <a:t>ASTABLE MULTIVIBRATOR</a:t>
            </a:r>
          </a:p>
        </p:txBody>
      </p:sp>
      <p:sp>
        <p:nvSpPr>
          <p:cNvPr id="14" name="TextBox 13"/>
          <p:cNvSpPr txBox="1"/>
          <p:nvPr/>
        </p:nvSpPr>
        <p:spPr>
          <a:xfrm>
            <a:off x="387923" y="1806010"/>
            <a:ext cx="11402295" cy="4401205"/>
          </a:xfrm>
          <a:prstGeom prst="rect">
            <a:avLst/>
          </a:prstGeom>
          <a:noFill/>
        </p:spPr>
        <p:txBody>
          <a:bodyPr wrap="square" rtlCol="0">
            <a:spAutoFit/>
          </a:bodyPr>
          <a:lstStyle/>
          <a:p>
            <a:pPr marL="457200" indent="-457200" algn="just">
              <a:buClr>
                <a:schemeClr val="bg1"/>
              </a:buClr>
              <a:buFont typeface="Wingdings" pitchFamily="2" charset="2"/>
              <a:buChar char="q"/>
            </a:pPr>
            <a:r>
              <a:rPr lang="en-US" sz="2800" b="1" i="1" dirty="0" smtClean="0">
                <a:solidFill>
                  <a:srgbClr val="0070C0"/>
                </a:solidFill>
                <a:latin typeface="Narkisim" pitchFamily="34" charset="-79"/>
                <a:cs typeface="Narkisim" pitchFamily="34" charset="-79"/>
              </a:rPr>
              <a:t>Hysteresis:</a:t>
            </a:r>
            <a:r>
              <a:rPr lang="en-US" sz="2800" dirty="0" smtClean="0">
                <a:solidFill>
                  <a:srgbClr val="0070C0"/>
                </a:solidFill>
                <a:latin typeface="Narkisim" pitchFamily="34" charset="-79"/>
                <a:cs typeface="Narkisim" pitchFamily="34" charset="-79"/>
              </a:rPr>
              <a:t>   The hysteresis section of the astable multivibrator is formed by the resistors R2 and </a:t>
            </a:r>
            <a:r>
              <a:rPr lang="en-US" sz="2800" dirty="0" smtClean="0">
                <a:solidFill>
                  <a:srgbClr val="0070C0"/>
                </a:solidFill>
                <a:latin typeface="Narkisim" pitchFamily="34" charset="-79"/>
                <a:cs typeface="Narkisim" pitchFamily="34" charset="-79"/>
              </a:rPr>
              <a:t>R1. </a:t>
            </a:r>
            <a:endParaRPr lang="en-US" sz="2800" dirty="0" smtClean="0">
              <a:solidFill>
                <a:srgbClr val="0070C0"/>
              </a:solidFill>
              <a:latin typeface="Narkisim" pitchFamily="34" charset="-79"/>
              <a:cs typeface="Narkisim" pitchFamily="34" charset="-79"/>
            </a:endParaRPr>
          </a:p>
          <a:p>
            <a:pPr marL="457200" indent="-457200" algn="just">
              <a:buClr>
                <a:schemeClr val="bg1"/>
              </a:buClr>
              <a:buFont typeface="Wingdings" pitchFamily="2" charset="2"/>
              <a:buChar char="q"/>
            </a:pPr>
            <a:endParaRPr lang="en-US" sz="2800" dirty="0" smtClean="0">
              <a:solidFill>
                <a:srgbClr val="0070C0"/>
              </a:solidFill>
              <a:latin typeface="Narkisim" pitchFamily="34" charset="-79"/>
              <a:cs typeface="Narkisim" pitchFamily="34" charset="-79"/>
            </a:endParaRPr>
          </a:p>
          <a:p>
            <a:pPr marL="457200" indent="-457200"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These resistors effectively form a Schmitt trigger and enable the circuit to switch between the two states at different voltages for the positive going and negative going voltages on the inverting input. </a:t>
            </a:r>
          </a:p>
          <a:p>
            <a:pPr marL="457200" indent="-457200" algn="just">
              <a:buClr>
                <a:schemeClr val="bg1"/>
              </a:buClr>
              <a:buFont typeface="Wingdings" pitchFamily="2" charset="2"/>
              <a:buChar char="q"/>
            </a:pPr>
            <a:endParaRPr lang="en-US" sz="2800" dirty="0" smtClean="0">
              <a:solidFill>
                <a:srgbClr val="0070C0"/>
              </a:solidFill>
              <a:latin typeface="Narkisim" pitchFamily="34" charset="-79"/>
              <a:cs typeface="Narkisim" pitchFamily="34" charset="-79"/>
            </a:endParaRPr>
          </a:p>
          <a:p>
            <a:pPr marL="457200" indent="-457200"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The switch voltages determined by the resistors determine also have an effect on the frequency because it takes less time for C1 to charge to a lower voltage for switching than a larger one.</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35</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65673"/>
            <a:ext cx="11402295" cy="461665"/>
          </a:xfrm>
          <a:prstGeom prst="rect">
            <a:avLst/>
          </a:prstGeom>
          <a:noFill/>
        </p:spPr>
        <p:txBody>
          <a:bodyPr wrap="square" rtlCol="0">
            <a:spAutoFit/>
          </a:bodyPr>
          <a:lstStyle/>
          <a:p>
            <a:pPr marL="568325" indent="-568325" algn="ctr">
              <a:buClr>
                <a:schemeClr val="bg1"/>
              </a:buClr>
            </a:pPr>
            <a:r>
              <a:rPr lang="en-US" sz="2400" b="1" dirty="0" smtClean="0">
                <a:solidFill>
                  <a:srgbClr val="C00000"/>
                </a:solidFill>
                <a:latin typeface="Narkisim" pitchFamily="34" charset="-79"/>
                <a:cs typeface="Narkisim" pitchFamily="34" charset="-79"/>
              </a:rPr>
              <a:t>ASTABLE MULTIVIBRATOR</a:t>
            </a:r>
          </a:p>
        </p:txBody>
      </p:sp>
      <p:sp>
        <p:nvSpPr>
          <p:cNvPr id="14" name="TextBox 13"/>
          <p:cNvSpPr txBox="1"/>
          <p:nvPr/>
        </p:nvSpPr>
        <p:spPr>
          <a:xfrm>
            <a:off x="387923" y="1764445"/>
            <a:ext cx="11402295" cy="4401205"/>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Assume that the capacitor is fully discharged and the output of the op-amp is saturated at the positive supply rail. The capacitor, C starts to charge up from the output voltage, Vout through resistor, R at a rate determined by their RC time constant.</a:t>
            </a:r>
          </a:p>
          <a:p>
            <a:pPr marL="568325" indent="-568325" algn="just">
              <a:buClr>
                <a:schemeClr val="bg1"/>
              </a:buClr>
              <a:buFont typeface="Wingdings" pitchFamily="2" charset="2"/>
              <a:buChar char="q"/>
            </a:pPr>
            <a:endParaRPr lang="en-US" sz="2800"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However, as soon as the capacitors charging voltage at the op-amps inverting (-) terminal is equal to or greater than the voltage at the non-inverting terminal (the op-amps output voltage fraction divided between resistors R1 and R2), the output will change state and be driven to the opposing negative supply rail.</a:t>
            </a:r>
            <a:endParaRPr lang="en-US" sz="2600" dirty="0" smtClean="0">
              <a:solidFill>
                <a:srgbClr val="0070C0"/>
              </a:solidFill>
              <a:latin typeface="Narkisim" pitchFamily="34" charset="-79"/>
              <a:cs typeface="Narkisim" pitchFamily="34" charset="-79"/>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36</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65673"/>
            <a:ext cx="11402295" cy="461665"/>
          </a:xfrm>
          <a:prstGeom prst="rect">
            <a:avLst/>
          </a:prstGeom>
          <a:noFill/>
        </p:spPr>
        <p:txBody>
          <a:bodyPr wrap="square" rtlCol="0">
            <a:spAutoFit/>
          </a:bodyPr>
          <a:lstStyle/>
          <a:p>
            <a:pPr marL="568325" indent="-568325" algn="ctr">
              <a:buClr>
                <a:schemeClr val="bg1"/>
              </a:buClr>
            </a:pPr>
            <a:r>
              <a:rPr lang="en-US" sz="2400" b="1" dirty="0" smtClean="0">
                <a:solidFill>
                  <a:srgbClr val="C00000"/>
                </a:solidFill>
                <a:latin typeface="Narkisim" pitchFamily="34" charset="-79"/>
                <a:cs typeface="Narkisim" pitchFamily="34" charset="-79"/>
              </a:rPr>
              <a:t>ASTABLE MULTIVIBRATOR</a:t>
            </a:r>
          </a:p>
        </p:txBody>
      </p:sp>
      <p:sp>
        <p:nvSpPr>
          <p:cNvPr id="14" name="TextBox 13"/>
          <p:cNvSpPr txBox="1"/>
          <p:nvPr/>
        </p:nvSpPr>
        <p:spPr>
          <a:xfrm>
            <a:off x="387923" y="1764445"/>
            <a:ext cx="11402295" cy="4401205"/>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But the capacitor, which has been happily charging towards the positive supply rail (+V(sat)), now sees a negative voltage, -V(sat) across its plates. </a:t>
            </a:r>
          </a:p>
          <a:p>
            <a:pPr marL="568325" indent="-568325"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This sudden reversal of the output voltage causes the capacitor to discharge toward the new value of Vout at a rate dictated again by their RC time constant.</a:t>
            </a:r>
          </a:p>
          <a:p>
            <a:pPr marL="568325" indent="-568325" algn="just">
              <a:buClr>
                <a:schemeClr val="bg1"/>
              </a:buClr>
              <a:buFont typeface="Wingdings" pitchFamily="2" charset="2"/>
              <a:buChar char="q"/>
            </a:pPr>
            <a:r>
              <a:rPr lang="en-US" sz="2800" dirty="0" smtClean="0">
                <a:solidFill>
                  <a:srgbClr val="0070C0"/>
                </a:solidFill>
                <a:latin typeface="Narkisim" pitchFamily="34" charset="-79"/>
                <a:cs typeface="Narkisim" pitchFamily="34" charset="-79"/>
              </a:rPr>
              <a:t>Once the op-amps inverting terminal reaches the new negative reference voltage, -</a:t>
            </a:r>
            <a:r>
              <a:rPr lang="en-US" sz="2800" dirty="0" err="1" smtClean="0">
                <a:solidFill>
                  <a:srgbClr val="0070C0"/>
                </a:solidFill>
                <a:latin typeface="Narkisim" pitchFamily="34" charset="-79"/>
                <a:cs typeface="Narkisim" pitchFamily="34" charset="-79"/>
              </a:rPr>
              <a:t>Vref</a:t>
            </a:r>
            <a:r>
              <a:rPr lang="en-US" sz="2800" dirty="0" smtClean="0">
                <a:solidFill>
                  <a:srgbClr val="0070C0"/>
                </a:solidFill>
                <a:latin typeface="Narkisim" pitchFamily="34" charset="-79"/>
                <a:cs typeface="Narkisim" pitchFamily="34" charset="-79"/>
              </a:rPr>
              <a:t> at the non-inverting terminal, the op-amp once again changes state and the output is driven to the opposing supply rail voltage, +V(sat).</a:t>
            </a:r>
            <a:endParaRPr lang="en-US" sz="2600" dirty="0" smtClean="0">
              <a:solidFill>
                <a:srgbClr val="0070C0"/>
              </a:solidFill>
              <a:latin typeface="Narkisim" pitchFamily="34" charset="-79"/>
              <a:cs typeface="Narkisim" pitchFamily="34" charset="-79"/>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44</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196398"/>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C00000"/>
                </a:solidFill>
                <a:latin typeface="Narkisim" pitchFamily="34" charset="-79"/>
                <a:cs typeface="Narkisim" pitchFamily="34" charset="-79"/>
              </a:rPr>
              <a:t>APPLICATIONS</a:t>
            </a:r>
          </a:p>
        </p:txBody>
      </p:sp>
      <p:sp>
        <p:nvSpPr>
          <p:cNvPr id="14" name="TextBox 13"/>
          <p:cNvSpPr txBox="1"/>
          <p:nvPr/>
        </p:nvSpPr>
        <p:spPr>
          <a:xfrm>
            <a:off x="387923" y="1764445"/>
            <a:ext cx="11402295" cy="4708981"/>
          </a:xfrm>
          <a:prstGeom prst="rect">
            <a:avLst/>
          </a:prstGeom>
          <a:noFill/>
        </p:spPr>
        <p:txBody>
          <a:bodyPr wrap="square" rtlCol="0">
            <a:spAutoFit/>
          </a:bodyPr>
          <a:lstStyle/>
          <a:p>
            <a:pPr marL="457200" indent="-457200" algn="just">
              <a:buClr>
                <a:schemeClr val="bg1"/>
              </a:buClr>
              <a:buFont typeface="Wingdings" pitchFamily="2" charset="2"/>
              <a:buChar char="q"/>
            </a:pPr>
            <a:r>
              <a:rPr lang="en-US" sz="3000" dirty="0" smtClean="0">
                <a:solidFill>
                  <a:srgbClr val="0070C0"/>
                </a:solidFill>
                <a:latin typeface="Narkisim" pitchFamily="34" charset="-79"/>
                <a:cs typeface="Narkisim" pitchFamily="34" charset="-79"/>
              </a:rPr>
              <a:t>As a result of their simplicity, astable multivibrators find applications in a variety of different applications where square waves or timed intervals are required.</a:t>
            </a:r>
          </a:p>
          <a:p>
            <a:pPr marL="457200" indent="-457200" algn="just">
              <a:buClr>
                <a:schemeClr val="bg1"/>
              </a:buClr>
              <a:buFont typeface="Wingdings" pitchFamily="2" charset="2"/>
              <a:buChar char="q"/>
            </a:pPr>
            <a:endParaRPr lang="en-US" sz="3000" dirty="0" smtClean="0">
              <a:solidFill>
                <a:srgbClr val="0070C0"/>
              </a:solidFill>
              <a:latin typeface="Narkisim" pitchFamily="34" charset="-79"/>
              <a:cs typeface="Narkisim" pitchFamily="34" charset="-79"/>
            </a:endParaRPr>
          </a:p>
          <a:p>
            <a:pPr marL="457200" indent="-457200" algn="just">
              <a:buClr>
                <a:schemeClr val="bg1"/>
              </a:buClr>
              <a:buFont typeface="Wingdings" pitchFamily="2" charset="2"/>
              <a:buChar char="q"/>
            </a:pPr>
            <a:r>
              <a:rPr lang="en-US" sz="3000" dirty="0" smtClean="0">
                <a:solidFill>
                  <a:srgbClr val="0070C0"/>
                </a:solidFill>
                <a:latin typeface="Narkisim" pitchFamily="34" charset="-79"/>
                <a:cs typeface="Narkisim" pitchFamily="34" charset="-79"/>
              </a:rPr>
              <a:t>They have been used in frequency dividers as it is possible to lock them to a frequency lower than a reference frequency. </a:t>
            </a:r>
          </a:p>
          <a:p>
            <a:pPr marL="457200" indent="-457200" algn="just">
              <a:buClr>
                <a:schemeClr val="bg1"/>
              </a:buClr>
              <a:buFont typeface="Wingdings" pitchFamily="2" charset="2"/>
              <a:buChar char="q"/>
            </a:pPr>
            <a:endParaRPr lang="en-US" sz="3000" dirty="0" smtClean="0">
              <a:solidFill>
                <a:srgbClr val="0070C0"/>
              </a:solidFill>
              <a:latin typeface="Narkisim" pitchFamily="34" charset="-79"/>
              <a:cs typeface="Narkisim" pitchFamily="34" charset="-79"/>
            </a:endParaRPr>
          </a:p>
          <a:p>
            <a:pPr marL="457200" indent="-457200" algn="just">
              <a:buClr>
                <a:schemeClr val="bg1"/>
              </a:buClr>
              <a:buFont typeface="Wingdings" pitchFamily="2" charset="2"/>
              <a:buChar char="q"/>
            </a:pPr>
            <a:r>
              <a:rPr lang="en-US" sz="3000" dirty="0" smtClean="0">
                <a:solidFill>
                  <a:srgbClr val="0070C0"/>
                </a:solidFill>
                <a:latin typeface="Narkisim" pitchFamily="34" charset="-79"/>
                <a:cs typeface="Narkisim" pitchFamily="34" charset="-79"/>
              </a:rPr>
              <a:t>This principle was used in many items of electronic equipment from televisions where the line and frame oscillators were able to synchronize to pulses in the video signal.</a:t>
            </a:r>
            <a:endParaRPr lang="en-US" sz="3000" dirty="0">
              <a:solidFill>
                <a:srgbClr val="0070C0"/>
              </a:solidFill>
              <a:latin typeface="Narkisim" pitchFamily="34" charset="-79"/>
              <a:cs typeface="Narkisim" pitchFamily="34" charset="-79"/>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2</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5" name="TextBox 14"/>
          <p:cNvSpPr txBox="1"/>
          <p:nvPr/>
        </p:nvSpPr>
        <p:spPr>
          <a:xfrm>
            <a:off x="346359" y="1501208"/>
            <a:ext cx="11402295" cy="5170646"/>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3000" b="1" dirty="0" smtClean="0">
                <a:solidFill>
                  <a:srgbClr val="0070C0"/>
                </a:solidFill>
                <a:latin typeface="Narkisim" pitchFamily="34" charset="-79"/>
                <a:cs typeface="Narkisim" pitchFamily="34" charset="-79"/>
              </a:rPr>
              <a:t>An op-amp amplifier in the open loop configuration operates in a non-linear manner</a:t>
            </a:r>
          </a:p>
          <a:p>
            <a:pPr marL="568325" indent="-568325" algn="just">
              <a:buClr>
                <a:schemeClr val="bg1"/>
              </a:buClr>
              <a:buFont typeface="Wingdings" pitchFamily="2" charset="2"/>
              <a:buChar char="q"/>
            </a:pPr>
            <a:endParaRPr lang="en-US" sz="3000" b="1"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3000" b="1" dirty="0" smtClean="0">
                <a:solidFill>
                  <a:srgbClr val="0070C0"/>
                </a:solidFill>
                <a:latin typeface="Narkisim" pitchFamily="34" charset="-79"/>
                <a:cs typeface="Narkisim" pitchFamily="34" charset="-79"/>
              </a:rPr>
              <a:t>There are a number of  applications of op-amp in this mode such as comparators, detectors, limiters. </a:t>
            </a:r>
          </a:p>
          <a:p>
            <a:pPr marL="568325" indent="-568325" algn="just">
              <a:buClr>
                <a:schemeClr val="bg1"/>
              </a:buClr>
              <a:buFont typeface="Wingdings" pitchFamily="2" charset="2"/>
              <a:buChar char="q"/>
            </a:pPr>
            <a:endParaRPr lang="en-US" sz="3000" b="1"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3000" b="1" dirty="0" smtClean="0">
                <a:solidFill>
                  <a:srgbClr val="0070C0"/>
                </a:solidFill>
                <a:latin typeface="Narkisim" pitchFamily="34" charset="-79"/>
                <a:cs typeface="Narkisim" pitchFamily="34" charset="-79"/>
              </a:rPr>
              <a:t>Comparators is a circuit which compares a signal voltage applied at one input of an op-amp with a known reference voltage at the other input.</a:t>
            </a:r>
          </a:p>
          <a:p>
            <a:pPr marL="568325" indent="-568325" algn="just">
              <a:buClr>
                <a:schemeClr val="bg1"/>
              </a:buClr>
              <a:buFont typeface="Wingdings" pitchFamily="2" charset="2"/>
              <a:buChar char="q"/>
            </a:pPr>
            <a:endParaRPr lang="en-US" sz="3000" b="1" dirty="0" smtClean="0">
              <a:solidFill>
                <a:srgbClr val="0070C0"/>
              </a:solidFill>
              <a:latin typeface="Narkisim" pitchFamily="34" charset="-79"/>
              <a:cs typeface="Narkisim" pitchFamily="34" charset="-79"/>
            </a:endParaRPr>
          </a:p>
          <a:p>
            <a:pPr marL="568325" indent="-568325" algn="just">
              <a:buClr>
                <a:schemeClr val="bg1"/>
              </a:buClr>
              <a:buFont typeface="Wingdings" pitchFamily="2" charset="2"/>
              <a:buChar char="q"/>
            </a:pPr>
            <a:r>
              <a:rPr lang="en-US" sz="3000" b="1" dirty="0" smtClean="0">
                <a:solidFill>
                  <a:srgbClr val="0070C0"/>
                </a:solidFill>
                <a:latin typeface="Narkisim" pitchFamily="34" charset="-79"/>
                <a:cs typeface="Narkisim" pitchFamily="34" charset="-79"/>
              </a:rPr>
              <a:t>It is basically an open loop op-amp with output Vsat</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45</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249424" y="1636091"/>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C00000"/>
                </a:solidFill>
                <a:latin typeface="Narkisim" pitchFamily="34" charset="-79"/>
                <a:cs typeface="Narkisim" pitchFamily="34" charset="-79"/>
              </a:rPr>
              <a:t>EXAMPLE-1</a:t>
            </a:r>
          </a:p>
        </p:txBody>
      </p:sp>
      <p:sp>
        <p:nvSpPr>
          <p:cNvPr id="14" name="TextBox 13"/>
          <p:cNvSpPr txBox="1"/>
          <p:nvPr/>
        </p:nvSpPr>
        <p:spPr>
          <a:xfrm>
            <a:off x="408701" y="2573315"/>
            <a:ext cx="11402295" cy="1200329"/>
          </a:xfrm>
          <a:prstGeom prst="rect">
            <a:avLst/>
          </a:prstGeom>
          <a:noFill/>
        </p:spPr>
        <p:txBody>
          <a:bodyPr wrap="square" rtlCol="0">
            <a:spAutoFit/>
          </a:bodyPr>
          <a:lstStyle/>
          <a:p>
            <a:pPr marL="457200" indent="-457200" algn="just">
              <a:buClr>
                <a:schemeClr val="bg1"/>
              </a:buClr>
              <a:buFont typeface="Wingdings" pitchFamily="2" charset="2"/>
              <a:buChar char="q"/>
            </a:pPr>
            <a:r>
              <a:rPr lang="en-US" sz="2400" dirty="0" smtClean="0">
                <a:solidFill>
                  <a:srgbClr val="0070C0"/>
                </a:solidFill>
                <a:latin typeface="Narkisim" pitchFamily="34" charset="-79"/>
                <a:cs typeface="Narkisim" pitchFamily="34" charset="-79"/>
              </a:rPr>
              <a:t>An </a:t>
            </a:r>
            <a:r>
              <a:rPr lang="en-US" sz="2400" b="1" dirty="0" smtClean="0">
                <a:solidFill>
                  <a:srgbClr val="0070C0"/>
                </a:solidFill>
                <a:latin typeface="Narkisim" pitchFamily="34" charset="-79"/>
                <a:cs typeface="Narkisim" pitchFamily="34" charset="-79"/>
              </a:rPr>
              <a:t>op-amp multivibrator </a:t>
            </a:r>
            <a:r>
              <a:rPr lang="en-US" sz="2400" dirty="0" smtClean="0">
                <a:solidFill>
                  <a:srgbClr val="0070C0"/>
                </a:solidFill>
                <a:latin typeface="Narkisim" pitchFamily="34" charset="-79"/>
                <a:cs typeface="Narkisim" pitchFamily="34" charset="-79"/>
              </a:rPr>
              <a:t>is constructed using the following components. R1 = 35kΩ,R2 = 30kΩ, R = 50kΩ and C = 0.01uF. Calculate the circuits frequency of oscillation.</a:t>
            </a: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3523337" y="1949541"/>
            <a:ext cx="5270123" cy="4241194"/>
          </a:xfrm>
          <a:prstGeom prst="rect">
            <a:avLst/>
          </a:prstGeom>
          <a:noFill/>
          <a:ln w="9525">
            <a:noFill/>
            <a:miter lim="800000"/>
            <a:headEnd/>
            <a:tailEnd/>
          </a:ln>
        </p:spPr>
      </p:pic>
      <p:sp>
        <p:nvSpPr>
          <p:cNvPr id="5" name="Title 4"/>
          <p:cNvSpPr>
            <a:spLocks noGrp="1"/>
          </p:cNvSpPr>
          <p:nvPr>
            <p:ph type="title"/>
          </p:nvPr>
        </p:nvSpPr>
        <p:spPr>
          <a:xfrm>
            <a:off x="685801" y="609601"/>
            <a:ext cx="10670058" cy="836140"/>
          </a:xfrm>
          <a:prstGeom prst="roundRect">
            <a:avLst/>
          </a:prstGeom>
        </p:spPr>
        <p:style>
          <a:lnRef idx="1">
            <a:schemeClr val="dk1"/>
          </a:lnRef>
          <a:fillRef idx="3">
            <a:schemeClr val="dk1"/>
          </a:fillRef>
          <a:effectRef idx="2">
            <a:schemeClr val="dk1"/>
          </a:effectRef>
          <a:fontRef idx="minor">
            <a:schemeClr val="lt1"/>
          </a:fontRef>
        </p:style>
        <p:txBody>
          <a:bodyPr rtlCol="0" anchor="ctr">
            <a:normAutofit fontScale="90000"/>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6" name="Oval 5"/>
          <p:cNvSpPr/>
          <p:nvPr/>
        </p:nvSpPr>
        <p:spPr>
          <a:xfrm>
            <a:off x="607724" y="1609556"/>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946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46</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196398"/>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C00000"/>
                </a:solidFill>
                <a:latin typeface="Narkisim" pitchFamily="34" charset="-79"/>
                <a:cs typeface="Narkisim" pitchFamily="34" charset="-79"/>
              </a:rPr>
              <a:t>EXAMPLE-1</a:t>
            </a:r>
          </a:p>
        </p:txBody>
      </p:sp>
      <p:pic>
        <p:nvPicPr>
          <p:cNvPr id="7170" name="Picture 2"/>
          <p:cNvPicPr>
            <a:picLocks noChangeAspect="1" noChangeArrowheads="1"/>
          </p:cNvPicPr>
          <p:nvPr/>
        </p:nvPicPr>
        <p:blipFill>
          <a:blip r:embed="rId2" cstate="print"/>
          <a:srcRect/>
          <a:stretch>
            <a:fillRect/>
          </a:stretch>
        </p:blipFill>
        <p:spPr bwMode="auto">
          <a:xfrm>
            <a:off x="3352799" y="2063895"/>
            <a:ext cx="5765707" cy="4129087"/>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47</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9218" name="Picture 2"/>
          <p:cNvPicPr>
            <a:picLocks noChangeAspect="1" noChangeArrowheads="1"/>
          </p:cNvPicPr>
          <p:nvPr/>
        </p:nvPicPr>
        <p:blipFill>
          <a:blip r:embed="rId2" cstate="print"/>
          <a:srcRect/>
          <a:stretch>
            <a:fillRect/>
          </a:stretch>
        </p:blipFill>
        <p:spPr bwMode="auto">
          <a:xfrm>
            <a:off x="2205904" y="1696316"/>
            <a:ext cx="7724775" cy="4324350"/>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48</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9218" name="Picture 2"/>
          <p:cNvPicPr>
            <a:picLocks noChangeAspect="1" noChangeArrowheads="1"/>
          </p:cNvPicPr>
          <p:nvPr/>
        </p:nvPicPr>
        <p:blipFill>
          <a:blip r:embed="rId2" cstate="print"/>
          <a:srcRect/>
          <a:stretch>
            <a:fillRect/>
          </a:stretch>
        </p:blipFill>
        <p:spPr bwMode="auto">
          <a:xfrm>
            <a:off x="1349086" y="1922752"/>
            <a:ext cx="9958261" cy="3632921"/>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FREE RUNNING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49</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pic>
        <p:nvPicPr>
          <p:cNvPr id="10242" name="Picture 2"/>
          <p:cNvPicPr>
            <a:picLocks noChangeAspect="1" noChangeArrowheads="1"/>
          </p:cNvPicPr>
          <p:nvPr/>
        </p:nvPicPr>
        <p:blipFill rotWithShape="1">
          <a:blip r:embed="rId2" cstate="print"/>
          <a:srcRect b="84653"/>
          <a:stretch/>
        </p:blipFill>
        <p:spPr bwMode="auto">
          <a:xfrm>
            <a:off x="1885693" y="1508094"/>
            <a:ext cx="6838950" cy="691409"/>
          </a:xfrm>
          <a:prstGeom prst="rect">
            <a:avLst/>
          </a:prstGeom>
          <a:noFill/>
          <a:ln w="9525">
            <a:noFill/>
            <a:miter lim="800000"/>
            <a:headEnd/>
            <a:tailEnd/>
          </a:ln>
        </p:spPr>
      </p:pic>
      <p:pic>
        <p:nvPicPr>
          <p:cNvPr id="8" name="Picture 2"/>
          <p:cNvPicPr>
            <a:picLocks noChangeAspect="1" noChangeArrowheads="1"/>
          </p:cNvPicPr>
          <p:nvPr/>
        </p:nvPicPr>
        <p:blipFill rotWithShape="1">
          <a:blip r:embed="rId2" cstate="print"/>
          <a:srcRect t="15641"/>
          <a:stretch/>
        </p:blipFill>
        <p:spPr bwMode="auto">
          <a:xfrm>
            <a:off x="2010033" y="2607276"/>
            <a:ext cx="6838950" cy="3800639"/>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ONE-SHOT MULTIVIBRATOR</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50</a:t>
            </a:r>
            <a:endParaRPr lang="en-US" sz="1400" b="1" dirty="0">
              <a:solidFill>
                <a:schemeClr val="bg1"/>
              </a:solidFill>
            </a:endParaRPr>
          </a:p>
        </p:txBody>
      </p:sp>
    </p:spTree>
    <p:extLst>
      <p:ext uri="{BB962C8B-B14F-4D97-AF65-F5344CB8AC3E}">
        <p14:creationId xmlns:p14="http://schemas.microsoft.com/office/powerpoint/2010/main" val="1677808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232150"/>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ONE SHOT MULTIVIBRATOR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94388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51</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973211"/>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0070C0"/>
                </a:solidFill>
                <a:latin typeface="Narkisim" pitchFamily="34" charset="-79"/>
                <a:cs typeface="Narkisim" pitchFamily="34" charset="-79"/>
              </a:rPr>
              <a:t>Monostable multivibrator</a:t>
            </a:r>
          </a:p>
        </p:txBody>
      </p:sp>
      <p:pic>
        <p:nvPicPr>
          <p:cNvPr id="5122" name="Picture 2" descr="basic op amp monos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5" y="1638325"/>
            <a:ext cx="5999021" cy="44147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6" name="Ink 15"/>
              <p14:cNvContentPartPr/>
              <p14:nvPr/>
            </p14:nvContentPartPr>
            <p14:xfrm>
              <a:off x="382395" y="4068804"/>
              <a:ext cx="4402080" cy="1296360"/>
            </p14:xfrm>
          </p:contentPart>
        </mc:Choice>
        <mc:Fallback>
          <p:pic>
            <p:nvPicPr>
              <p:cNvPr id="16" name="Ink 15"/>
              <p:cNvPicPr/>
              <p:nvPr/>
            </p:nvPicPr>
            <p:blipFill>
              <a:blip r:embed="rId4"/>
              <a:stretch>
                <a:fillRect/>
              </a:stretch>
            </p:blipFill>
            <p:spPr>
              <a:xfrm>
                <a:off x="370515" y="4056204"/>
                <a:ext cx="4423320" cy="1324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4" name="Ink 23"/>
              <p14:cNvContentPartPr/>
              <p14:nvPr/>
            </p14:nvContentPartPr>
            <p14:xfrm>
              <a:off x="2890875" y="4821204"/>
              <a:ext cx="643680" cy="1557000"/>
            </p14:xfrm>
          </p:contentPart>
        </mc:Choice>
        <mc:Fallback>
          <p:pic>
            <p:nvPicPr>
              <p:cNvPr id="24" name="Ink 23"/>
              <p:cNvPicPr/>
              <p:nvPr/>
            </p:nvPicPr>
            <p:blipFill>
              <a:blip r:embed="rId6"/>
              <a:stretch>
                <a:fillRect/>
              </a:stretch>
            </p:blipFill>
            <p:spPr>
              <a:xfrm>
                <a:off x="2882595" y="4811844"/>
                <a:ext cx="666720" cy="1577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123" name="Ink 5122"/>
              <p14:cNvContentPartPr/>
              <p14:nvPr/>
            </p14:nvContentPartPr>
            <p14:xfrm>
              <a:off x="3440235" y="5257884"/>
              <a:ext cx="587880" cy="600840"/>
            </p14:xfrm>
          </p:contentPart>
        </mc:Choice>
        <mc:Fallback>
          <p:pic>
            <p:nvPicPr>
              <p:cNvPr id="5123" name="Ink 5122"/>
              <p:cNvPicPr/>
              <p:nvPr/>
            </p:nvPicPr>
            <p:blipFill>
              <a:blip r:embed="rId8"/>
              <a:stretch>
                <a:fillRect/>
              </a:stretch>
            </p:blipFill>
            <p:spPr>
              <a:xfrm>
                <a:off x="3426195" y="5243124"/>
                <a:ext cx="61632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130" name="Ink 5129"/>
              <p14:cNvContentPartPr/>
              <p14:nvPr/>
            </p14:nvContentPartPr>
            <p14:xfrm>
              <a:off x="391395" y="5481444"/>
              <a:ext cx="434160" cy="645120"/>
            </p14:xfrm>
          </p:contentPart>
        </mc:Choice>
        <mc:Fallback>
          <p:pic>
            <p:nvPicPr>
              <p:cNvPr id="5130" name="Ink 5129"/>
              <p:cNvPicPr/>
              <p:nvPr/>
            </p:nvPicPr>
            <p:blipFill>
              <a:blip r:embed="rId10"/>
              <a:stretch>
                <a:fillRect/>
              </a:stretch>
            </p:blipFill>
            <p:spPr>
              <a:xfrm>
                <a:off x="378435" y="5471724"/>
                <a:ext cx="453960" cy="661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135" name="Ink 5134"/>
              <p14:cNvContentPartPr/>
              <p14:nvPr/>
            </p14:nvContentPartPr>
            <p14:xfrm>
              <a:off x="5534355" y="4832724"/>
              <a:ext cx="2084040" cy="725400"/>
            </p14:xfrm>
          </p:contentPart>
        </mc:Choice>
        <mc:Fallback>
          <p:pic>
            <p:nvPicPr>
              <p:cNvPr id="5135" name="Ink 5134"/>
              <p:cNvPicPr/>
              <p:nvPr/>
            </p:nvPicPr>
            <p:blipFill>
              <a:blip r:embed="rId12"/>
              <a:stretch>
                <a:fillRect/>
              </a:stretch>
            </p:blipFill>
            <p:spPr>
              <a:xfrm>
                <a:off x="5525715" y="4826244"/>
                <a:ext cx="2108880" cy="746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136" name="Ink 5135"/>
              <p14:cNvContentPartPr/>
              <p14:nvPr/>
            </p14:nvContentPartPr>
            <p14:xfrm>
              <a:off x="6577995" y="5400084"/>
              <a:ext cx="1208520" cy="889200"/>
            </p14:xfrm>
          </p:contentPart>
        </mc:Choice>
        <mc:Fallback>
          <p:pic>
            <p:nvPicPr>
              <p:cNvPr id="5136" name="Ink 5135"/>
              <p:cNvPicPr/>
              <p:nvPr/>
            </p:nvPicPr>
            <p:blipFill>
              <a:blip r:embed="rId14"/>
              <a:stretch>
                <a:fillRect/>
              </a:stretch>
            </p:blipFill>
            <p:spPr>
              <a:xfrm>
                <a:off x="6568635" y="5394684"/>
                <a:ext cx="1223280" cy="908640"/>
              </a:xfrm>
              <a:prstGeom prst="rect">
                <a:avLst/>
              </a:prstGeom>
            </p:spPr>
          </p:pic>
        </mc:Fallback>
      </mc:AlternateContent>
    </p:spTree>
    <p:extLst>
      <p:ext uri="{BB962C8B-B14F-4D97-AF65-F5344CB8AC3E}">
        <p14:creationId xmlns:p14="http://schemas.microsoft.com/office/powerpoint/2010/main" val="27345628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ONE SHOT MULTIVIBRATOR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05162"/>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52</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150575"/>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0070C0"/>
                </a:solidFill>
                <a:latin typeface="Narkisim" pitchFamily="34" charset="-79"/>
                <a:cs typeface="Narkisim" pitchFamily="34" charset="-79"/>
              </a:rPr>
              <a:t>Monostable multivibrator</a:t>
            </a:r>
          </a:p>
        </p:txBody>
      </p:sp>
      <p:pic>
        <p:nvPicPr>
          <p:cNvPr id="11266" name="Picture 2"/>
          <p:cNvPicPr>
            <a:picLocks noChangeAspect="1" noChangeArrowheads="1"/>
          </p:cNvPicPr>
          <p:nvPr/>
        </p:nvPicPr>
        <p:blipFill rotWithShape="1">
          <a:blip r:embed="rId2" cstate="print"/>
          <a:srcRect t="4702"/>
          <a:stretch/>
        </p:blipFill>
        <p:spPr bwMode="auto">
          <a:xfrm>
            <a:off x="1098326" y="1679859"/>
            <a:ext cx="7137203" cy="4876335"/>
          </a:xfrm>
          <a:prstGeom prst="rect">
            <a:avLst/>
          </a:prstGeom>
          <a:noFill/>
          <a:ln w="9525">
            <a:noFill/>
            <a:miter lim="800000"/>
            <a:headEnd/>
            <a:tailEnd/>
          </a:ln>
        </p:spPr>
      </p:pic>
      <p:pic>
        <p:nvPicPr>
          <p:cNvPr id="11268" name="Picture 4"/>
          <p:cNvPicPr>
            <a:picLocks noChangeAspect="1" noChangeArrowheads="1"/>
          </p:cNvPicPr>
          <p:nvPr/>
        </p:nvPicPr>
        <p:blipFill>
          <a:blip r:embed="rId3" cstate="print"/>
          <a:srcRect/>
          <a:stretch>
            <a:fillRect/>
          </a:stretch>
        </p:blipFill>
        <p:spPr bwMode="auto">
          <a:xfrm>
            <a:off x="7584396" y="2108090"/>
            <a:ext cx="3614546" cy="286616"/>
          </a:xfrm>
          <a:prstGeom prst="rect">
            <a:avLst/>
          </a:prstGeom>
          <a:noFill/>
          <a:ln w="9525">
            <a:noFill/>
            <a:miter lim="800000"/>
            <a:headEnd/>
            <a:tailEnd/>
          </a:ln>
        </p:spPr>
      </p:pic>
      <p:pic>
        <p:nvPicPr>
          <p:cNvPr id="11269" name="Picture 5"/>
          <p:cNvPicPr>
            <a:picLocks noChangeAspect="1" noChangeArrowheads="1"/>
          </p:cNvPicPr>
          <p:nvPr/>
        </p:nvPicPr>
        <p:blipFill>
          <a:blip r:embed="rId4" cstate="print"/>
          <a:srcRect/>
          <a:stretch>
            <a:fillRect/>
          </a:stretch>
        </p:blipFill>
        <p:spPr bwMode="auto">
          <a:xfrm>
            <a:off x="7531643" y="3726307"/>
            <a:ext cx="2668814" cy="272328"/>
          </a:xfrm>
          <a:prstGeom prst="rect">
            <a:avLst/>
          </a:prstGeom>
          <a:noFill/>
          <a:ln w="9525">
            <a:noFill/>
            <a:miter lim="800000"/>
            <a:headEnd/>
            <a:tailEnd/>
          </a:ln>
        </p:spPr>
      </p:pic>
      <p:pic>
        <p:nvPicPr>
          <p:cNvPr id="11270" name="Picture 6"/>
          <p:cNvPicPr>
            <a:picLocks noChangeAspect="1" noChangeArrowheads="1"/>
          </p:cNvPicPr>
          <p:nvPr/>
        </p:nvPicPr>
        <p:blipFill>
          <a:blip r:embed="rId5" cstate="print"/>
          <a:srcRect/>
          <a:stretch>
            <a:fillRect/>
          </a:stretch>
        </p:blipFill>
        <p:spPr bwMode="auto">
          <a:xfrm>
            <a:off x="7399627" y="5583367"/>
            <a:ext cx="2998742" cy="262185"/>
          </a:xfrm>
          <a:prstGeom prst="rect">
            <a:avLst/>
          </a:prstGeom>
          <a:noFill/>
          <a:ln w="9525">
            <a:noFill/>
            <a:miter lim="800000"/>
            <a:headEnd/>
            <a:tailEnd/>
          </a:ln>
        </p:spPr>
      </p:pic>
    </p:spTree>
    <p:extLst>
      <p:ext uri="{BB962C8B-B14F-4D97-AF65-F5344CB8AC3E}">
        <p14:creationId xmlns:p14="http://schemas.microsoft.com/office/powerpoint/2010/main" val="16373382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ONE SHOT MULTIVIBRATOR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53</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79528"/>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0070C0"/>
                </a:solidFill>
                <a:latin typeface="Narkisim" pitchFamily="34" charset="-79"/>
                <a:cs typeface="Narkisim" pitchFamily="34" charset="-79"/>
              </a:rPr>
              <a:t>Monostable multivibrator</a:t>
            </a:r>
          </a:p>
        </p:txBody>
      </p:sp>
      <p:pic>
        <p:nvPicPr>
          <p:cNvPr id="12290" name="Picture 2"/>
          <p:cNvPicPr>
            <a:picLocks noChangeAspect="1" noChangeArrowheads="1"/>
          </p:cNvPicPr>
          <p:nvPr/>
        </p:nvPicPr>
        <p:blipFill>
          <a:blip r:embed="rId2" cstate="print"/>
          <a:srcRect/>
          <a:stretch>
            <a:fillRect/>
          </a:stretch>
        </p:blipFill>
        <p:spPr bwMode="auto">
          <a:xfrm>
            <a:off x="1473777" y="1919288"/>
            <a:ext cx="9269574" cy="4342967"/>
          </a:xfrm>
          <a:prstGeom prst="rect">
            <a:avLst/>
          </a:prstGeom>
          <a:noFill/>
          <a:ln w="9525">
            <a:noFill/>
            <a:miter lim="800000"/>
            <a:headEnd/>
            <a:tailEnd/>
          </a:ln>
        </p:spPr>
      </p:pic>
    </p:spTree>
    <p:extLst>
      <p:ext uri="{BB962C8B-B14F-4D97-AF65-F5344CB8AC3E}">
        <p14:creationId xmlns:p14="http://schemas.microsoft.com/office/powerpoint/2010/main" val="3945941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3</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2050" name="Picture 2"/>
          <p:cNvPicPr>
            <a:picLocks noChangeAspect="1" noChangeArrowheads="1"/>
          </p:cNvPicPr>
          <p:nvPr/>
        </p:nvPicPr>
        <p:blipFill>
          <a:blip r:embed="rId2" cstate="print"/>
          <a:srcRect/>
          <a:stretch>
            <a:fillRect/>
          </a:stretch>
        </p:blipFill>
        <p:spPr bwMode="auto">
          <a:xfrm>
            <a:off x="2582322" y="1653020"/>
            <a:ext cx="6738323" cy="368098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055543" y="5702877"/>
            <a:ext cx="4053323" cy="26843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941560" y="5596369"/>
            <a:ext cx="2379085" cy="333375"/>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ONE SHOT MULTIVIBRATOR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54</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3" name="TextBox 12"/>
          <p:cNvSpPr txBox="1"/>
          <p:nvPr/>
        </p:nvSpPr>
        <p:spPr>
          <a:xfrm>
            <a:off x="346359" y="1279528"/>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0070C0"/>
                </a:solidFill>
                <a:latin typeface="Narkisim" pitchFamily="34" charset="-79"/>
                <a:cs typeface="Narkisim" pitchFamily="34" charset="-79"/>
              </a:rPr>
              <a:t>Monostable multivibrator</a:t>
            </a:r>
          </a:p>
        </p:txBody>
      </p:sp>
      <p:pic>
        <p:nvPicPr>
          <p:cNvPr id="13314" name="Picture 2"/>
          <p:cNvPicPr>
            <a:picLocks noChangeAspect="1" noChangeArrowheads="1"/>
          </p:cNvPicPr>
          <p:nvPr/>
        </p:nvPicPr>
        <p:blipFill>
          <a:blip r:embed="rId2" cstate="print"/>
          <a:srcRect/>
          <a:stretch>
            <a:fillRect/>
          </a:stretch>
        </p:blipFill>
        <p:spPr bwMode="auto">
          <a:xfrm>
            <a:off x="1403639" y="1852179"/>
            <a:ext cx="8946170" cy="4423930"/>
          </a:xfrm>
          <a:prstGeom prst="rect">
            <a:avLst/>
          </a:prstGeom>
          <a:noFill/>
          <a:ln w="9525">
            <a:noFill/>
            <a:miter lim="800000"/>
            <a:headEnd/>
            <a:tailEnd/>
          </a:ln>
        </p:spPr>
      </p:pic>
    </p:spTree>
    <p:extLst>
      <p:ext uri="{BB962C8B-B14F-4D97-AF65-F5344CB8AC3E}">
        <p14:creationId xmlns:p14="http://schemas.microsoft.com/office/powerpoint/2010/main" val="35090602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SINE WAVE GENERATORS</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55</a:t>
            </a:r>
            <a:endParaRPr lang="en-US" sz="1400" b="1" dirty="0">
              <a:solidFill>
                <a:schemeClr val="bg1"/>
              </a:solidFill>
            </a:endParaRPr>
          </a:p>
        </p:txBody>
      </p:sp>
    </p:spTree>
    <p:extLst>
      <p:ext uri="{BB962C8B-B14F-4D97-AF65-F5344CB8AC3E}">
        <p14:creationId xmlns:p14="http://schemas.microsoft.com/office/powerpoint/2010/main" val="41792265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SINE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56</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1266" name="Picture 2"/>
          <p:cNvPicPr>
            <a:picLocks noChangeAspect="1" noChangeArrowheads="1"/>
          </p:cNvPicPr>
          <p:nvPr/>
        </p:nvPicPr>
        <p:blipFill>
          <a:blip r:embed="rId2" cstate="print"/>
          <a:srcRect/>
          <a:stretch>
            <a:fillRect/>
          </a:stretch>
        </p:blipFill>
        <p:spPr bwMode="auto">
          <a:xfrm>
            <a:off x="2682154" y="1501486"/>
            <a:ext cx="6908792" cy="4469823"/>
          </a:xfrm>
          <a:prstGeom prst="rect">
            <a:avLst/>
          </a:prstGeom>
          <a:noFill/>
          <a:ln w="9525">
            <a:noFill/>
            <a:miter lim="800000"/>
            <a:headEnd/>
            <a:tailEnd/>
          </a:ln>
        </p:spPr>
      </p:pic>
    </p:spTree>
    <p:extLst>
      <p:ext uri="{BB962C8B-B14F-4D97-AF65-F5344CB8AC3E}">
        <p14:creationId xmlns:p14="http://schemas.microsoft.com/office/powerpoint/2010/main" val="5414663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SINE WAVE GENERATOR TYPES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57</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3" name="Picture 3"/>
          <p:cNvPicPr>
            <a:picLocks noChangeAspect="1" noChangeArrowheads="1"/>
          </p:cNvPicPr>
          <p:nvPr/>
        </p:nvPicPr>
        <p:blipFill>
          <a:blip r:embed="rId2" cstate="print"/>
          <a:srcRect/>
          <a:stretch>
            <a:fillRect/>
          </a:stretch>
        </p:blipFill>
        <p:spPr bwMode="auto">
          <a:xfrm>
            <a:off x="1004023" y="2780001"/>
            <a:ext cx="10385186" cy="1584181"/>
          </a:xfrm>
          <a:prstGeom prst="rect">
            <a:avLst/>
          </a:prstGeom>
          <a:noFill/>
          <a:ln w="9525">
            <a:noFill/>
            <a:miter lim="800000"/>
            <a:headEnd/>
            <a:tailEnd/>
          </a:ln>
        </p:spPr>
      </p:pic>
    </p:spTree>
    <p:extLst>
      <p:ext uri="{BB962C8B-B14F-4D97-AF65-F5344CB8AC3E}">
        <p14:creationId xmlns:p14="http://schemas.microsoft.com/office/powerpoint/2010/main" val="26747909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TRIANGULAR WAVE GENERATOR</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87</a:t>
            </a:r>
            <a:endParaRPr lang="en-US" sz="1400" b="1" dirty="0">
              <a:solidFill>
                <a:schemeClr val="bg1"/>
              </a:solidFill>
            </a:endParaRPr>
          </a:p>
        </p:txBody>
      </p:sp>
    </p:spTree>
    <p:extLst>
      <p:ext uri="{BB962C8B-B14F-4D97-AF65-F5344CB8AC3E}">
        <p14:creationId xmlns:p14="http://schemas.microsoft.com/office/powerpoint/2010/main" val="21568206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TRIANGULAR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88</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026" name="Picture 2"/>
          <p:cNvPicPr>
            <a:picLocks noChangeAspect="1" noChangeArrowheads="1"/>
          </p:cNvPicPr>
          <p:nvPr/>
        </p:nvPicPr>
        <p:blipFill>
          <a:blip r:embed="rId2" cstate="print"/>
          <a:srcRect/>
          <a:stretch>
            <a:fillRect/>
          </a:stretch>
        </p:blipFill>
        <p:spPr bwMode="auto">
          <a:xfrm>
            <a:off x="2712460" y="1445200"/>
            <a:ext cx="7087705" cy="34203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667026" y="1894604"/>
            <a:ext cx="7260483" cy="4444412"/>
          </a:xfrm>
          <a:prstGeom prst="rect">
            <a:avLst/>
          </a:prstGeom>
          <a:noFill/>
          <a:ln w="9525">
            <a:noFill/>
            <a:miter lim="800000"/>
            <a:headEnd/>
            <a:tailEnd/>
          </a:ln>
        </p:spPr>
      </p:pic>
    </p:spTree>
    <p:extLst>
      <p:ext uri="{BB962C8B-B14F-4D97-AF65-F5344CB8AC3E}">
        <p14:creationId xmlns:p14="http://schemas.microsoft.com/office/powerpoint/2010/main" val="4029531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TRIANGULAR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89</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2050" name="Picture 2"/>
          <p:cNvPicPr>
            <a:picLocks noChangeAspect="1" noChangeArrowheads="1"/>
          </p:cNvPicPr>
          <p:nvPr/>
        </p:nvPicPr>
        <p:blipFill>
          <a:blip r:embed="rId2" cstate="print"/>
          <a:srcRect/>
          <a:stretch>
            <a:fillRect/>
          </a:stretch>
        </p:blipFill>
        <p:spPr bwMode="auto">
          <a:xfrm>
            <a:off x="5237018" y="1638433"/>
            <a:ext cx="4197927" cy="3861822"/>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448174" y="5701579"/>
            <a:ext cx="3124527" cy="588385"/>
          </a:xfrm>
          <a:prstGeom prst="rect">
            <a:avLst/>
          </a:prstGeom>
          <a:noFill/>
          <a:ln w="9525">
            <a:noFill/>
            <a:miter lim="800000"/>
            <a:headEnd/>
            <a:tailEnd/>
          </a:ln>
        </p:spPr>
      </p:pic>
      <p:sp>
        <p:nvSpPr>
          <p:cNvPr id="56" name="TextBox 55"/>
          <p:cNvSpPr txBox="1"/>
          <p:nvPr/>
        </p:nvSpPr>
        <p:spPr>
          <a:xfrm>
            <a:off x="346361" y="3851566"/>
            <a:ext cx="682879" cy="307777"/>
          </a:xfrm>
          <a:prstGeom prst="rect">
            <a:avLst/>
          </a:prstGeom>
          <a:noFill/>
        </p:spPr>
        <p:txBody>
          <a:bodyPr wrap="none" rtlCol="0">
            <a:spAutoFit/>
          </a:bodyPr>
          <a:lstStyle/>
          <a:p>
            <a:r>
              <a:rPr lang="en-US" sz="1400" b="1" dirty="0" smtClean="0">
                <a:solidFill>
                  <a:schemeClr val="bg1"/>
                </a:solidFill>
              </a:rPr>
              <a:t>Vo(pp)</a:t>
            </a:r>
            <a:endParaRPr lang="en-US" sz="1400" b="1" dirty="0">
              <a:solidFill>
                <a:schemeClr val="bg1"/>
              </a:solidFill>
            </a:endParaRPr>
          </a:p>
        </p:txBody>
      </p:sp>
      <p:grpSp>
        <p:nvGrpSpPr>
          <p:cNvPr id="63" name="Group 62"/>
          <p:cNvGrpSpPr/>
          <p:nvPr/>
        </p:nvGrpSpPr>
        <p:grpSpPr>
          <a:xfrm>
            <a:off x="609597" y="2673930"/>
            <a:ext cx="3944286" cy="2438399"/>
            <a:chOff x="609597" y="2673930"/>
            <a:chExt cx="3944286" cy="2438399"/>
          </a:xfrm>
        </p:grpSpPr>
        <p:grpSp>
          <p:nvGrpSpPr>
            <p:cNvPr id="52" name="Group 51"/>
            <p:cNvGrpSpPr/>
            <p:nvPr/>
          </p:nvGrpSpPr>
          <p:grpSpPr>
            <a:xfrm>
              <a:off x="1011382" y="2784765"/>
              <a:ext cx="3422073" cy="2327564"/>
              <a:chOff x="595745" y="2854037"/>
              <a:chExt cx="3422073" cy="2327564"/>
            </a:xfrm>
          </p:grpSpPr>
          <p:cxnSp>
            <p:nvCxnSpPr>
              <p:cNvPr id="17" name="Straight Arrow Connector 16"/>
              <p:cNvCxnSpPr/>
              <p:nvPr/>
            </p:nvCxnSpPr>
            <p:spPr>
              <a:xfrm>
                <a:off x="595745" y="2854037"/>
                <a:ext cx="0" cy="2327564"/>
              </a:xfrm>
              <a:prstGeom prst="straightConnector1">
                <a:avLst/>
              </a:prstGeom>
              <a:ln w="381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9600" y="4073238"/>
                <a:ext cx="3408218"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9600" y="4724400"/>
                <a:ext cx="28956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7309" y="3422072"/>
                <a:ext cx="28956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90054" y="4135600"/>
                <a:ext cx="18288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1267691" y="4107889"/>
                <a:ext cx="18288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2473049" y="4094032"/>
                <a:ext cx="18288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9600" y="4017818"/>
                <a:ext cx="387927" cy="7342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97527" y="3449782"/>
                <a:ext cx="595746" cy="12884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1620983" y="3435932"/>
                <a:ext cx="568035" cy="13300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202873" y="3449783"/>
                <a:ext cx="595746" cy="12884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2826329" y="3435933"/>
                <a:ext cx="568035" cy="13300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p:cNvCxnSpPr/>
            <p:nvPr/>
          </p:nvCxnSpPr>
          <p:spPr>
            <a:xfrm>
              <a:off x="2189019" y="3158840"/>
              <a:ext cx="415636"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440870" y="3158839"/>
              <a:ext cx="415636"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06582" y="4197929"/>
              <a:ext cx="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706582" y="3380512"/>
              <a:ext cx="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856506" y="2951022"/>
              <a:ext cx="311304" cy="400110"/>
            </a:xfrm>
            <a:prstGeom prst="rect">
              <a:avLst/>
            </a:prstGeom>
            <a:noFill/>
          </p:spPr>
          <p:txBody>
            <a:bodyPr wrap="none" rtlCol="0">
              <a:spAutoFit/>
            </a:bodyPr>
            <a:lstStyle/>
            <a:p>
              <a:r>
                <a:rPr lang="en-US" sz="2000" b="1" dirty="0" smtClean="0">
                  <a:solidFill>
                    <a:schemeClr val="bg1"/>
                  </a:solidFill>
                </a:rPr>
                <a:t>T</a:t>
              </a:r>
              <a:endParaRPr lang="en-US" sz="2000" b="1" dirty="0">
                <a:solidFill>
                  <a:schemeClr val="bg1"/>
                </a:solidFill>
              </a:endParaRPr>
            </a:p>
          </p:txBody>
        </p:sp>
        <p:sp>
          <p:nvSpPr>
            <p:cNvPr id="61" name="TextBox 60"/>
            <p:cNvSpPr txBox="1"/>
            <p:nvPr/>
          </p:nvSpPr>
          <p:spPr>
            <a:xfrm>
              <a:off x="4281051" y="3948549"/>
              <a:ext cx="272832" cy="400110"/>
            </a:xfrm>
            <a:prstGeom prst="rect">
              <a:avLst/>
            </a:prstGeom>
            <a:noFill/>
          </p:spPr>
          <p:txBody>
            <a:bodyPr wrap="none" rtlCol="0">
              <a:spAutoFit/>
            </a:bodyPr>
            <a:lstStyle/>
            <a:p>
              <a:r>
                <a:rPr lang="en-US" sz="2000" b="1" dirty="0" smtClean="0">
                  <a:solidFill>
                    <a:schemeClr val="bg1"/>
                  </a:solidFill>
                </a:rPr>
                <a:t>t</a:t>
              </a:r>
              <a:endParaRPr lang="en-US" sz="2000" b="1" dirty="0">
                <a:solidFill>
                  <a:schemeClr val="bg1"/>
                </a:solidFill>
              </a:endParaRPr>
            </a:p>
          </p:txBody>
        </p:sp>
        <p:sp>
          <p:nvSpPr>
            <p:cNvPr id="62" name="TextBox 61"/>
            <p:cNvSpPr txBox="1"/>
            <p:nvPr/>
          </p:nvSpPr>
          <p:spPr>
            <a:xfrm>
              <a:off x="609597" y="2673930"/>
              <a:ext cx="336952" cy="400110"/>
            </a:xfrm>
            <a:prstGeom prst="rect">
              <a:avLst/>
            </a:prstGeom>
            <a:noFill/>
          </p:spPr>
          <p:txBody>
            <a:bodyPr wrap="none" rtlCol="0">
              <a:spAutoFit/>
            </a:bodyPr>
            <a:lstStyle/>
            <a:p>
              <a:r>
                <a:rPr lang="en-US" sz="2000" b="1" dirty="0" smtClean="0">
                  <a:solidFill>
                    <a:schemeClr val="bg1"/>
                  </a:solidFill>
                </a:rPr>
                <a:t>V</a:t>
              </a:r>
              <a:endParaRPr lang="en-US" sz="2000" b="1" dirty="0">
                <a:solidFill>
                  <a:schemeClr val="bg1"/>
                </a:solidFill>
              </a:endParaRPr>
            </a:p>
          </p:txBody>
        </p:sp>
      </p:grpSp>
    </p:spTree>
    <p:extLst>
      <p:ext uri="{BB962C8B-B14F-4D97-AF65-F5344CB8AC3E}">
        <p14:creationId xmlns:p14="http://schemas.microsoft.com/office/powerpoint/2010/main" val="21846663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TRIANGULAR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90</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3075" name="Picture 3"/>
          <p:cNvPicPr>
            <a:picLocks noChangeAspect="1" noChangeArrowheads="1"/>
          </p:cNvPicPr>
          <p:nvPr/>
        </p:nvPicPr>
        <p:blipFill>
          <a:blip r:embed="rId2" cstate="print"/>
          <a:srcRect/>
          <a:stretch>
            <a:fillRect/>
          </a:stretch>
        </p:blipFill>
        <p:spPr bwMode="auto">
          <a:xfrm>
            <a:off x="1672936" y="1630985"/>
            <a:ext cx="4121021" cy="286182"/>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81044" y="2409568"/>
            <a:ext cx="11202195" cy="3155455"/>
          </a:xfrm>
          <a:prstGeom prst="rect">
            <a:avLst/>
          </a:prstGeom>
          <a:noFill/>
          <a:ln w="9525">
            <a:noFill/>
            <a:miter lim="800000"/>
            <a:headEnd/>
            <a:tailEnd/>
          </a:ln>
        </p:spPr>
      </p:pic>
    </p:spTree>
    <p:extLst>
      <p:ext uri="{BB962C8B-B14F-4D97-AF65-F5344CB8AC3E}">
        <p14:creationId xmlns:p14="http://schemas.microsoft.com/office/powerpoint/2010/main" val="15324195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TRIANGULAR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91</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5122" name="Picture 2"/>
          <p:cNvPicPr>
            <a:picLocks noChangeAspect="1" noChangeArrowheads="1"/>
          </p:cNvPicPr>
          <p:nvPr/>
        </p:nvPicPr>
        <p:blipFill>
          <a:blip r:embed="rId2" cstate="print"/>
          <a:srcRect/>
          <a:stretch>
            <a:fillRect/>
          </a:stretch>
        </p:blipFill>
        <p:spPr bwMode="auto">
          <a:xfrm>
            <a:off x="1582615" y="1730667"/>
            <a:ext cx="9097108" cy="4750907"/>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257550" y="1250373"/>
            <a:ext cx="5706341" cy="496204"/>
          </a:xfrm>
          <a:prstGeom prst="rect">
            <a:avLst/>
          </a:prstGeom>
          <a:noFill/>
          <a:ln w="9525">
            <a:noFill/>
            <a:miter lim="800000"/>
            <a:headEnd/>
            <a:tailEnd/>
          </a:ln>
        </p:spPr>
      </p:pic>
    </p:spTree>
    <p:extLst>
      <p:ext uri="{BB962C8B-B14F-4D97-AF65-F5344CB8AC3E}">
        <p14:creationId xmlns:p14="http://schemas.microsoft.com/office/powerpoint/2010/main" val="33950673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TRIANGULAR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92</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6146" name="Picture 2"/>
          <p:cNvPicPr>
            <a:picLocks noChangeAspect="1" noChangeArrowheads="1"/>
          </p:cNvPicPr>
          <p:nvPr/>
        </p:nvPicPr>
        <p:blipFill>
          <a:blip r:embed="rId2" cstate="print"/>
          <a:srcRect/>
          <a:stretch>
            <a:fillRect/>
          </a:stretch>
        </p:blipFill>
        <p:spPr bwMode="auto">
          <a:xfrm>
            <a:off x="982561" y="1884219"/>
            <a:ext cx="10662399" cy="3934690"/>
          </a:xfrm>
          <a:prstGeom prst="rect">
            <a:avLst/>
          </a:prstGeom>
          <a:noFill/>
          <a:ln w="9525">
            <a:noFill/>
            <a:miter lim="800000"/>
            <a:headEnd/>
            <a:tailEnd/>
          </a:ln>
        </p:spPr>
      </p:pic>
    </p:spTree>
    <p:extLst>
      <p:ext uri="{BB962C8B-B14F-4D97-AF65-F5344CB8AC3E}">
        <p14:creationId xmlns:p14="http://schemas.microsoft.com/office/powerpoint/2010/main" val="3925266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4</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5" name="TextBox 14"/>
          <p:cNvSpPr txBox="1"/>
          <p:nvPr/>
        </p:nvSpPr>
        <p:spPr>
          <a:xfrm>
            <a:off x="408701" y="1296582"/>
            <a:ext cx="11402295" cy="1477328"/>
          </a:xfrm>
          <a:prstGeom prst="rect">
            <a:avLst/>
          </a:prstGeom>
          <a:noFill/>
        </p:spPr>
        <p:txBody>
          <a:bodyPr wrap="square" rtlCol="0">
            <a:spAutoFit/>
          </a:bodyPr>
          <a:lstStyle/>
          <a:p>
            <a:pPr marL="568325" indent="-568325" algn="just">
              <a:buClr>
                <a:schemeClr val="bg1"/>
              </a:buClr>
              <a:buFont typeface="Wingdings" pitchFamily="2" charset="2"/>
              <a:buChar char="q"/>
            </a:pPr>
            <a:r>
              <a:rPr lang="en-US" sz="3000" b="1" dirty="0" smtClean="0">
                <a:solidFill>
                  <a:srgbClr val="0070C0"/>
                </a:solidFill>
                <a:latin typeface="Narkisim" pitchFamily="34" charset="-79"/>
                <a:cs typeface="Narkisim" pitchFamily="34" charset="-79"/>
              </a:rPr>
              <a:t>There are two types of comparators;</a:t>
            </a:r>
          </a:p>
          <a:p>
            <a:pPr marL="568325" indent="-568325" algn="just">
              <a:buClr>
                <a:schemeClr val="bg1"/>
              </a:buClr>
            </a:pPr>
            <a:r>
              <a:rPr lang="en-US" sz="3000" b="1" dirty="0" smtClean="0">
                <a:solidFill>
                  <a:srgbClr val="0070C0"/>
                </a:solidFill>
                <a:latin typeface="Narkisim" pitchFamily="34" charset="-79"/>
                <a:cs typeface="Narkisim" pitchFamily="34" charset="-79"/>
              </a:rPr>
              <a:t>		(</a:t>
            </a:r>
            <a:r>
              <a:rPr lang="en-US" sz="3000" b="1" dirty="0" err="1" smtClean="0">
                <a:solidFill>
                  <a:srgbClr val="0070C0"/>
                </a:solidFill>
                <a:latin typeface="Narkisim" pitchFamily="34" charset="-79"/>
                <a:cs typeface="Narkisim" pitchFamily="34" charset="-79"/>
              </a:rPr>
              <a:t>i</a:t>
            </a:r>
            <a:r>
              <a:rPr lang="en-US" sz="3000" b="1" dirty="0" smtClean="0">
                <a:solidFill>
                  <a:srgbClr val="0070C0"/>
                </a:solidFill>
                <a:latin typeface="Narkisim" pitchFamily="34" charset="-79"/>
                <a:cs typeface="Narkisim" pitchFamily="34" charset="-79"/>
              </a:rPr>
              <a:t>)Non-inverting comparator</a:t>
            </a:r>
          </a:p>
          <a:p>
            <a:pPr marL="568325" indent="-568325" algn="just">
              <a:buClr>
                <a:schemeClr val="bg1"/>
              </a:buClr>
            </a:pPr>
            <a:r>
              <a:rPr lang="en-US" sz="3000" b="1" dirty="0" smtClean="0">
                <a:solidFill>
                  <a:srgbClr val="0070C0"/>
                </a:solidFill>
                <a:latin typeface="Narkisim" pitchFamily="34" charset="-79"/>
                <a:cs typeface="Narkisim" pitchFamily="34" charset="-79"/>
              </a:rPr>
              <a:t>		(ii)Inverting comparator</a:t>
            </a:r>
          </a:p>
        </p:txBody>
      </p:sp>
      <p:pic>
        <p:nvPicPr>
          <p:cNvPr id="3074" name="Picture 2"/>
          <p:cNvPicPr>
            <a:picLocks noChangeAspect="1" noChangeArrowheads="1"/>
          </p:cNvPicPr>
          <p:nvPr/>
        </p:nvPicPr>
        <p:blipFill>
          <a:blip r:embed="rId2" cstate="print"/>
          <a:srcRect/>
          <a:stretch>
            <a:fillRect/>
          </a:stretch>
        </p:blipFill>
        <p:spPr bwMode="auto">
          <a:xfrm>
            <a:off x="3880339" y="2954213"/>
            <a:ext cx="5442438" cy="3032215"/>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5004326" y="6051575"/>
            <a:ext cx="3546156" cy="379268"/>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TRIANGULAR WAVE GENERATOR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93</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7410" name="Picture 2"/>
          <p:cNvPicPr>
            <a:picLocks noChangeAspect="1" noChangeArrowheads="1"/>
          </p:cNvPicPr>
          <p:nvPr/>
        </p:nvPicPr>
        <p:blipFill>
          <a:blip r:embed="rId2" cstate="print"/>
          <a:srcRect/>
          <a:stretch>
            <a:fillRect/>
          </a:stretch>
        </p:blipFill>
        <p:spPr bwMode="auto">
          <a:xfrm>
            <a:off x="1619249" y="1358107"/>
            <a:ext cx="9667935" cy="5173374"/>
          </a:xfrm>
          <a:prstGeom prst="rect">
            <a:avLst/>
          </a:prstGeom>
          <a:noFill/>
          <a:ln w="9525">
            <a:noFill/>
            <a:miter lim="800000"/>
            <a:headEnd/>
            <a:tailEnd/>
          </a:ln>
        </p:spPr>
      </p:pic>
    </p:spTree>
    <p:extLst>
      <p:ext uri="{BB962C8B-B14F-4D97-AF65-F5344CB8AC3E}">
        <p14:creationId xmlns:p14="http://schemas.microsoft.com/office/powerpoint/2010/main" val="7921773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PROBLEMS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94</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8434" name="Picture 2"/>
          <p:cNvPicPr>
            <a:picLocks noChangeAspect="1" noChangeArrowheads="1"/>
          </p:cNvPicPr>
          <p:nvPr/>
        </p:nvPicPr>
        <p:blipFill rotWithShape="1">
          <a:blip r:embed="rId2" cstate="print"/>
          <a:srcRect b="81292"/>
          <a:stretch/>
        </p:blipFill>
        <p:spPr bwMode="auto">
          <a:xfrm>
            <a:off x="1508847" y="1632673"/>
            <a:ext cx="8727808" cy="837572"/>
          </a:xfrm>
          <a:prstGeom prst="rect">
            <a:avLst/>
          </a:prstGeom>
          <a:noFill/>
          <a:ln w="9525">
            <a:noFill/>
            <a:miter lim="800000"/>
            <a:headEnd/>
            <a:tailEnd/>
          </a:ln>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9734"/>
          <a:stretch/>
        </p:blipFill>
        <p:spPr bwMode="auto">
          <a:xfrm>
            <a:off x="2470076" y="2579427"/>
            <a:ext cx="7224132" cy="2974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049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PROBLEMS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95</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9218" name="Picture 2"/>
          <p:cNvPicPr>
            <a:picLocks noChangeAspect="1" noChangeArrowheads="1"/>
          </p:cNvPicPr>
          <p:nvPr/>
        </p:nvPicPr>
        <p:blipFill>
          <a:blip r:embed="rId2" cstate="print"/>
          <a:srcRect/>
          <a:stretch>
            <a:fillRect/>
          </a:stretch>
        </p:blipFill>
        <p:spPr bwMode="auto">
          <a:xfrm>
            <a:off x="3553690" y="1642197"/>
            <a:ext cx="5022273" cy="4179721"/>
          </a:xfrm>
          <a:prstGeom prst="rect">
            <a:avLst/>
          </a:prstGeom>
          <a:noFill/>
          <a:ln w="9525">
            <a:noFill/>
            <a:miter lim="800000"/>
            <a:headEnd/>
            <a:tailEnd/>
          </a:ln>
        </p:spPr>
      </p:pic>
    </p:spTree>
    <p:extLst>
      <p:ext uri="{BB962C8B-B14F-4D97-AF65-F5344CB8AC3E}">
        <p14:creationId xmlns:p14="http://schemas.microsoft.com/office/powerpoint/2010/main" val="21000215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PROBLEMS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96</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9458" name="Picture 2"/>
          <p:cNvPicPr>
            <a:picLocks noChangeAspect="1" noChangeArrowheads="1"/>
          </p:cNvPicPr>
          <p:nvPr/>
        </p:nvPicPr>
        <p:blipFill>
          <a:blip r:embed="rId2" cstate="print"/>
          <a:srcRect/>
          <a:stretch>
            <a:fillRect/>
          </a:stretch>
        </p:blipFill>
        <p:spPr bwMode="auto">
          <a:xfrm>
            <a:off x="3548063" y="1372491"/>
            <a:ext cx="5014046" cy="5042162"/>
          </a:xfrm>
          <a:prstGeom prst="rect">
            <a:avLst/>
          </a:prstGeom>
          <a:noFill/>
          <a:ln w="9525">
            <a:noFill/>
            <a:miter lim="800000"/>
            <a:headEnd/>
            <a:tailEnd/>
          </a:ln>
        </p:spPr>
      </p:pic>
    </p:spTree>
    <p:extLst>
      <p:ext uri="{BB962C8B-B14F-4D97-AF65-F5344CB8AC3E}">
        <p14:creationId xmlns:p14="http://schemas.microsoft.com/office/powerpoint/2010/main" val="26705429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BARKHAUSEN CRITERION</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58</a:t>
            </a:r>
            <a:endParaRPr lang="en-US" sz="1400" b="1" dirty="0">
              <a:solidFill>
                <a:schemeClr val="bg1"/>
              </a:solidFill>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BARKHAUSEN CRITERION</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59</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6386" name="Picture 2"/>
          <p:cNvPicPr>
            <a:picLocks noChangeAspect="1" noChangeArrowheads="1"/>
          </p:cNvPicPr>
          <p:nvPr/>
        </p:nvPicPr>
        <p:blipFill>
          <a:blip r:embed="rId2" cstate="print"/>
          <a:srcRect/>
          <a:stretch>
            <a:fillRect/>
          </a:stretch>
        </p:blipFill>
        <p:spPr bwMode="auto">
          <a:xfrm>
            <a:off x="765347" y="2660071"/>
            <a:ext cx="10840632" cy="1925781"/>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6253" y="1717952"/>
            <a:ext cx="11859493" cy="343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ounded Rectangle 5"/>
          <p:cNvSpPr/>
          <p:nvPr/>
        </p:nvSpPr>
        <p:spPr>
          <a:xfrm>
            <a:off x="166260" y="228598"/>
            <a:ext cx="11873345" cy="6400800"/>
          </a:xfrm>
          <a:prstGeom prst="roundRect">
            <a:avLst/>
          </a:prstGeom>
          <a:noFill/>
          <a:ln w="28575">
            <a:solidFill>
              <a:schemeClr val="bg1"/>
            </a:solidFill>
          </a:ln>
          <a:effectLst>
            <a:glow rad="63500">
              <a:srgbClr val="3333FF">
                <a:alpha val="4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bg1">
                    <a:lumMod val="95000"/>
                    <a:lumOff val="5000"/>
                    <a:alpha val="60000"/>
                  </a:schemeClr>
                </a:glow>
              </a:effectLst>
            </a:endParaRPr>
          </a:p>
        </p:txBody>
      </p:sp>
      <p:sp>
        <p:nvSpPr>
          <p:cNvPr id="13" name="Flowchart: Alternate Process 12"/>
          <p:cNvSpPr/>
          <p:nvPr/>
        </p:nvSpPr>
        <p:spPr>
          <a:xfrm>
            <a:off x="1814922" y="2105891"/>
            <a:ext cx="8465133" cy="2355273"/>
          </a:xfrm>
          <a:prstGeom prst="flowChartAlternateProcess">
            <a:avLst/>
          </a:prstGeom>
          <a:ln>
            <a:solidFill>
              <a:schemeClr val="accent1">
                <a:lumMod val="7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bg1"/>
                </a:solidFill>
                <a:latin typeface="Colonna MT" pitchFamily="82" charset="0"/>
                <a:cs typeface="Narkisim" pitchFamily="34" charset="-79"/>
              </a:rPr>
              <a:t>PHASE SHIFT OSCILLATOR</a:t>
            </a:r>
            <a:endParaRPr lang="en-US" sz="6000" b="1" dirty="0">
              <a:solidFill>
                <a:schemeClr val="bg1"/>
              </a:solidFill>
              <a:latin typeface="Colonna MT" pitchFamily="82" charset="0"/>
              <a:cs typeface="Narkisim" pitchFamily="34" charset="-79"/>
            </a:endParaRPr>
          </a:p>
        </p:txBody>
      </p:sp>
      <p:sp>
        <p:nvSpPr>
          <p:cNvPr id="5" name="Pentagon 4"/>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60</a:t>
            </a:r>
            <a:endParaRPr lang="en-US" sz="1400" b="1" dirty="0">
              <a:solidFill>
                <a:schemeClr val="bg1"/>
              </a:solidFill>
            </a:endParaRPr>
          </a:p>
        </p:txBody>
      </p:sp>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61</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573349" y="1260759"/>
            <a:ext cx="9266541" cy="506124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117703" y="6322002"/>
            <a:ext cx="3984291" cy="258907"/>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62</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027" name="Picture 3"/>
          <p:cNvPicPr>
            <a:picLocks noChangeAspect="1" noChangeArrowheads="1"/>
          </p:cNvPicPr>
          <p:nvPr/>
        </p:nvPicPr>
        <p:blipFill>
          <a:blip r:embed="rId2" cstate="print"/>
          <a:srcRect/>
          <a:stretch>
            <a:fillRect/>
          </a:stretch>
        </p:blipFill>
        <p:spPr bwMode="auto">
          <a:xfrm>
            <a:off x="3223782" y="5671272"/>
            <a:ext cx="7168249" cy="704828"/>
          </a:xfrm>
          <a:prstGeom prst="rect">
            <a:avLst/>
          </a:prstGeom>
          <a:noFill/>
          <a:ln w="9525">
            <a:noFill/>
            <a:miter lim="800000"/>
            <a:headEnd/>
            <a:tailEnd/>
          </a:ln>
        </p:spPr>
      </p:pic>
      <p:pic>
        <p:nvPicPr>
          <p:cNvPr id="12290" name="Picture 2"/>
          <p:cNvPicPr>
            <a:picLocks noChangeAspect="1" noChangeArrowheads="1"/>
          </p:cNvPicPr>
          <p:nvPr/>
        </p:nvPicPr>
        <p:blipFill>
          <a:blip r:embed="rId3" cstate="print"/>
          <a:srcRect/>
          <a:stretch>
            <a:fillRect/>
          </a:stretch>
        </p:blipFill>
        <p:spPr bwMode="auto">
          <a:xfrm>
            <a:off x="1895475" y="1376363"/>
            <a:ext cx="8789118" cy="4294909"/>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63</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3074" name="Picture 2"/>
          <p:cNvPicPr>
            <a:picLocks noChangeAspect="1" noChangeArrowheads="1"/>
          </p:cNvPicPr>
          <p:nvPr/>
        </p:nvPicPr>
        <p:blipFill>
          <a:blip r:embed="rId2" cstate="print"/>
          <a:srcRect/>
          <a:stretch>
            <a:fillRect/>
          </a:stretch>
        </p:blipFill>
        <p:spPr bwMode="auto">
          <a:xfrm>
            <a:off x="2514143" y="1338390"/>
            <a:ext cx="7236001" cy="5180734"/>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026" name="Picture 2"/>
          <p:cNvPicPr>
            <a:picLocks noChangeAspect="1" noChangeArrowheads="1"/>
          </p:cNvPicPr>
          <p:nvPr/>
        </p:nvPicPr>
        <p:blipFill>
          <a:blip r:embed="rId2" cstate="print"/>
          <a:srcRect/>
          <a:stretch>
            <a:fillRect/>
          </a:stretch>
        </p:blipFill>
        <p:spPr bwMode="auto">
          <a:xfrm>
            <a:off x="2801317" y="1430497"/>
            <a:ext cx="6090805" cy="447207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186920" y="5910263"/>
            <a:ext cx="2005331" cy="435119"/>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079731" y="6012872"/>
            <a:ext cx="1015713" cy="318655"/>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6131502" y="5951827"/>
            <a:ext cx="2005331" cy="435119"/>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230275" y="5985163"/>
            <a:ext cx="833159" cy="374071"/>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64</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4098" name="Picture 2"/>
          <p:cNvPicPr>
            <a:picLocks noChangeAspect="1" noChangeArrowheads="1"/>
          </p:cNvPicPr>
          <p:nvPr/>
        </p:nvPicPr>
        <p:blipFill>
          <a:blip r:embed="rId2" cstate="print"/>
          <a:srcRect/>
          <a:stretch>
            <a:fillRect/>
          </a:stretch>
        </p:blipFill>
        <p:spPr bwMode="auto">
          <a:xfrm>
            <a:off x="2236210" y="1344757"/>
            <a:ext cx="7936349" cy="3935162"/>
          </a:xfrm>
          <a:prstGeom prst="rect">
            <a:avLst/>
          </a:prstGeom>
          <a:noFill/>
          <a:ln w="9525">
            <a:noFill/>
            <a:miter lim="800000"/>
            <a:headEnd/>
            <a:tailEnd/>
          </a:ln>
        </p:spPr>
      </p:pic>
      <p:pic>
        <p:nvPicPr>
          <p:cNvPr id="13" name="Picture 2"/>
          <p:cNvPicPr>
            <a:picLocks noChangeAspect="1" noChangeArrowheads="1"/>
          </p:cNvPicPr>
          <p:nvPr/>
        </p:nvPicPr>
        <p:blipFill>
          <a:blip r:embed="rId3" cstate="print"/>
          <a:srcRect/>
          <a:stretch>
            <a:fillRect/>
          </a:stretch>
        </p:blipFill>
        <p:spPr bwMode="auto">
          <a:xfrm>
            <a:off x="3816290" y="5279918"/>
            <a:ext cx="4071582" cy="366149"/>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420354" y="5646068"/>
            <a:ext cx="4346430" cy="786214"/>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01992"/>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65</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5124" name="Picture 4"/>
          <p:cNvPicPr>
            <a:picLocks noChangeAspect="1" noChangeArrowheads="1"/>
          </p:cNvPicPr>
          <p:nvPr/>
        </p:nvPicPr>
        <p:blipFill>
          <a:blip r:embed="rId2" cstate="print"/>
          <a:srcRect/>
          <a:stretch>
            <a:fillRect/>
          </a:stretch>
        </p:blipFill>
        <p:spPr bwMode="auto">
          <a:xfrm>
            <a:off x="2564390" y="1260759"/>
            <a:ext cx="7072906" cy="5195457"/>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66</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6146" name="Picture 2"/>
          <p:cNvPicPr>
            <a:picLocks noChangeAspect="1" noChangeArrowheads="1"/>
          </p:cNvPicPr>
          <p:nvPr/>
        </p:nvPicPr>
        <p:blipFill>
          <a:blip r:embed="rId2" cstate="print"/>
          <a:srcRect/>
          <a:stretch>
            <a:fillRect/>
          </a:stretch>
        </p:blipFill>
        <p:spPr bwMode="auto">
          <a:xfrm>
            <a:off x="2108056" y="1470312"/>
            <a:ext cx="7902730" cy="389139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2343150" y="5463886"/>
            <a:ext cx="7924956" cy="618259"/>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67</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7170" name="Picture 2"/>
          <p:cNvPicPr>
            <a:picLocks noChangeAspect="1" noChangeArrowheads="1"/>
          </p:cNvPicPr>
          <p:nvPr/>
        </p:nvPicPr>
        <p:blipFill>
          <a:blip r:embed="rId2" cstate="print"/>
          <a:srcRect/>
          <a:stretch>
            <a:fillRect/>
          </a:stretch>
        </p:blipFill>
        <p:spPr bwMode="auto">
          <a:xfrm>
            <a:off x="1911495" y="1545647"/>
            <a:ext cx="8800430" cy="4522643"/>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PHASE SHIFT OSCILLATOR</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68</a:t>
            </a:r>
            <a:endParaRPr lang="en-US" sz="1400" b="1" dirty="0">
              <a:solidFill>
                <a:schemeClr val="bg1"/>
              </a:solidFill>
            </a:endParaRPr>
          </a:p>
        </p:txBody>
      </p:sp>
      <p:sp>
        <p:nvSpPr>
          <p:cNvPr id="7" name="TextBox 6"/>
          <p:cNvSpPr txBox="1"/>
          <p:nvPr/>
        </p:nvSpPr>
        <p:spPr>
          <a:xfrm>
            <a:off x="4655124" y="6580909"/>
            <a:ext cx="2909451" cy="307777"/>
          </a:xfrm>
          <a:prstGeom prst="rect">
            <a:avLst/>
          </a:prstGeom>
          <a:noFill/>
        </p:spPr>
        <p:txBody>
          <a:bodyPr wrap="square" rtlCol="0">
            <a:spAutoFit/>
          </a:bodyPr>
          <a:lstStyle/>
          <a:p>
            <a:pPr algn="ctr"/>
            <a:r>
              <a:rPr lang="en-US" sz="1400" dirty="0" smtClean="0">
                <a:solidFill>
                  <a:srgbClr val="663300"/>
                </a:solidFill>
                <a:latin typeface="Britannic Bold" pitchFamily="34" charset="0"/>
              </a:rPr>
              <a:t>ECE204 – Analog Circuit Design</a:t>
            </a:r>
            <a:endParaRPr lang="en-US" sz="1400" dirty="0">
              <a:solidFill>
                <a:srgbClr val="663300"/>
              </a:solidFill>
              <a:latin typeface="Britannic Bold" pitchFamily="34" charset="0"/>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13314" name="Picture 2"/>
          <p:cNvPicPr>
            <a:picLocks noChangeAspect="1" noChangeArrowheads="1"/>
          </p:cNvPicPr>
          <p:nvPr/>
        </p:nvPicPr>
        <p:blipFill rotWithShape="1">
          <a:blip r:embed="rId2" cstate="print"/>
          <a:srcRect b="85156"/>
          <a:stretch/>
        </p:blipFill>
        <p:spPr bwMode="auto">
          <a:xfrm>
            <a:off x="914400" y="1420360"/>
            <a:ext cx="9028402" cy="482868"/>
          </a:xfrm>
          <a:prstGeom prst="rect">
            <a:avLst/>
          </a:prstGeom>
          <a:noFill/>
          <a:ln w="9525">
            <a:noFill/>
            <a:miter lim="800000"/>
            <a:headEnd/>
            <a:tailEnd/>
          </a:ln>
        </p:spPr>
      </p:pic>
      <p:pic>
        <p:nvPicPr>
          <p:cNvPr id="13" name="Picture 2"/>
          <p:cNvPicPr>
            <a:picLocks noChangeAspect="1" noChangeArrowheads="1"/>
          </p:cNvPicPr>
          <p:nvPr/>
        </p:nvPicPr>
        <p:blipFill rotWithShape="1">
          <a:blip r:embed="rId2" cstate="print"/>
          <a:srcRect t="13863"/>
          <a:stretch/>
        </p:blipFill>
        <p:spPr bwMode="auto">
          <a:xfrm>
            <a:off x="914400" y="1871330"/>
            <a:ext cx="9028402" cy="2801982"/>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2691245" y="5165581"/>
            <a:ext cx="4769755" cy="1138237"/>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2500764" y="2396840"/>
            <a:ext cx="7419095" cy="1143000"/>
          </a:xfrm>
          <a:solidFill>
            <a:srgbClr val="00B0F0"/>
          </a:solidFill>
          <a:effectLst>
            <a:glow rad="101600">
              <a:schemeClr val="accent3">
                <a:satMod val="175000"/>
                <a:alpha val="40000"/>
              </a:schemeClr>
            </a:glow>
            <a:outerShdw blurRad="40000" dist="20000" dir="5400000" rotWithShape="0">
              <a:srgbClr val="000000">
                <a:alpha val="38000"/>
              </a:srgbClr>
            </a:outerShdw>
            <a:reflection blurRad="6350" stA="50000" endA="295" endPos="92000" dist="101600" dir="5400000" sy="-100000" algn="bl" rotWithShape="0"/>
          </a:effectLst>
          <a:scene3d>
            <a:camera prst="perspectiveContrastingRightFacing"/>
            <a:lightRig rig="threePt" dir="t"/>
          </a:scene3d>
          <a:sp3d>
            <a:bevelT w="139700" h="139700" prst="divot"/>
          </a:sp3d>
        </p:spPr>
        <p:style>
          <a:lnRef idx="3">
            <a:schemeClr val="lt1"/>
          </a:lnRef>
          <a:fillRef idx="1">
            <a:schemeClr val="accent5"/>
          </a:fillRef>
          <a:effectRef idx="1">
            <a:schemeClr val="accent5"/>
          </a:effectRef>
          <a:fontRef idx="minor">
            <a:schemeClr val="lt1"/>
          </a:fontRef>
        </p:style>
        <p:txBody>
          <a:bodyPr>
            <a:normAutofit/>
          </a:bodyPr>
          <a:lstStyle/>
          <a:p>
            <a:pPr algn="ctr" eaLnBrk="1" hangingPunct="1">
              <a:defRPr/>
            </a:pPr>
            <a:r>
              <a:rPr lang="en-US" sz="6000" b="1" dirty="0" smtClean="0">
                <a:solidFill>
                  <a:schemeClr val="bg1"/>
                </a:solidFill>
                <a:latin typeface="Forte" pitchFamily="66" charset="0"/>
              </a:rPr>
              <a:t>THANK   YOU</a:t>
            </a:r>
            <a:endParaRPr lang="en-US" sz="6000" b="1" dirty="0">
              <a:solidFill>
                <a:schemeClr val="bg1"/>
              </a:solidFill>
              <a:latin typeface="Forte" pitchFamily="66" charset="0"/>
            </a:endParaRPr>
          </a:p>
        </p:txBody>
      </p:sp>
      <p:pic>
        <p:nvPicPr>
          <p:cNvPr id="12" name="Picture 3"/>
          <p:cNvPicPr>
            <a:picLocks noChangeAspect="1" noChangeArrowheads="1"/>
          </p:cNvPicPr>
          <p:nvPr/>
        </p:nvPicPr>
        <p:blipFill>
          <a:blip r:embed="rId2" cstate="print"/>
          <a:srcRect/>
          <a:stretch>
            <a:fillRect/>
          </a:stretch>
        </p:blipFill>
        <p:spPr bwMode="auto">
          <a:xfrm>
            <a:off x="609600" y="762000"/>
            <a:ext cx="7848600" cy="276225"/>
          </a:xfrm>
          <a:prstGeom prst="rect">
            <a:avLst/>
          </a:prstGeom>
          <a:noFill/>
          <a:ln w="9525">
            <a:noFill/>
            <a:miter lim="800000"/>
            <a:headEnd/>
            <a:tailEnd/>
          </a:ln>
        </p:spPr>
      </p:pic>
      <p:pic>
        <p:nvPicPr>
          <p:cNvPr id="13" name="Content Placeholder 4" descr="butterflybluex.gif"/>
          <p:cNvPicPr>
            <a:picLocks noGrp="1" noChangeAspect="1"/>
          </p:cNvPicPr>
          <p:nvPr>
            <p:ph idx="1"/>
          </p:nvPr>
        </p:nvPicPr>
        <p:blipFill>
          <a:blip r:embed="rId3" cstate="print"/>
          <a:stretch>
            <a:fillRect/>
          </a:stretch>
        </p:blipFill>
        <p:spPr>
          <a:xfrm>
            <a:off x="223401" y="5170340"/>
            <a:ext cx="2152650" cy="1590675"/>
          </a:xfrm>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0" fill="hold"/>
                                        <p:tgtEl>
                                          <p:spTgt spid="7"/>
                                        </p:tgtEl>
                                        <p:attrNameLst>
                                          <p:attrName>ppt_w</p:attrName>
                                        </p:attrNameLst>
                                      </p:cBhvr>
                                      <p:tavLst>
                                        <p:tav tm="0">
                                          <p:val>
                                            <p:strVal val="#ppt_w*0.70"/>
                                          </p:val>
                                        </p:tav>
                                        <p:tav tm="100000">
                                          <p:val>
                                            <p:strVal val="#ppt_w"/>
                                          </p:val>
                                        </p:tav>
                                      </p:tavLst>
                                    </p:anim>
                                    <p:anim calcmode="lin" valueType="num">
                                      <p:cBhvr>
                                        <p:cTn id="8" dur="3000" fill="hold"/>
                                        <p:tgtEl>
                                          <p:spTgt spid="7"/>
                                        </p:tgtEl>
                                        <p:attrNameLst>
                                          <p:attrName>ppt_h</p:attrName>
                                        </p:attrNameLst>
                                      </p:cBhvr>
                                      <p:tavLst>
                                        <p:tav tm="0">
                                          <p:val>
                                            <p:strVal val="#ppt_h"/>
                                          </p:val>
                                        </p:tav>
                                        <p:tav tm="100000">
                                          <p:val>
                                            <p:strVal val="#ppt_h"/>
                                          </p:val>
                                        </p:tav>
                                      </p:tavLst>
                                    </p:anim>
                                    <p:animEffect transition="in" filter="fade">
                                      <p:cBhvr>
                                        <p:cTn id="9" dur="3000"/>
                                        <p:tgtEl>
                                          <p:spTgt spid="7"/>
                                        </p:tgtEl>
                                      </p:cBhvr>
                                    </p:animEffect>
                                  </p:childTnLst>
                                </p:cTn>
                              </p:par>
                            </p:childTnLst>
                          </p:cTn>
                        </p:par>
                        <p:par>
                          <p:cTn id="10" fill="hold">
                            <p:stCondLst>
                              <p:cond delay="3000"/>
                            </p:stCondLst>
                            <p:childTnLst>
                              <p:par>
                                <p:cTn id="11" presetID="0" presetClass="path" presetSubtype="0" accel="50000" decel="50000" fill="hold" nodeType="afterEffect">
                                  <p:stCondLst>
                                    <p:cond delay="0"/>
                                  </p:stCondLst>
                                  <p:childTnLst>
                                    <p:animMotion origin="layout" path="M -0.06315 0.03796 C 0.07422 0.04398 0.21172 0.05046 0.2332 -0.03033 C 0.25456 -0.11111 0.05703 -0.33172 0.06563 -0.44653 C 0.075 -0.56135 0.17487 -0.68797 0.28724 -0.71968 C 0.4013 -0.75139 0.69622 -0.68241 0.74531 -0.63681 C 0.7944 -0.59121 0.61016 -0.47824 0.58307 -0.44653 " pathEditMode="relative" rAng="0" ptsTypes="aaaaaA">
                                      <p:cBhvr>
                                        <p:cTn id="12" dur="5000" fill="hold"/>
                                        <p:tgtEl>
                                          <p:spTgt spid="13"/>
                                        </p:tgtEl>
                                        <p:attrNameLst>
                                          <p:attrName>ppt_x</p:attrName>
                                          <p:attrName>ppt_y</p:attrName>
                                        </p:attrNameLst>
                                      </p:cBhvr>
                                      <p:rCtr x="42900" y="-38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5</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pic>
        <p:nvPicPr>
          <p:cNvPr id="3075" name="Picture 3"/>
          <p:cNvPicPr>
            <a:picLocks noChangeAspect="1" noChangeArrowheads="1"/>
          </p:cNvPicPr>
          <p:nvPr/>
        </p:nvPicPr>
        <p:blipFill>
          <a:blip r:embed="rId2" cstate="print"/>
          <a:srcRect/>
          <a:stretch>
            <a:fillRect/>
          </a:stretch>
        </p:blipFill>
        <p:spPr bwMode="auto">
          <a:xfrm>
            <a:off x="2777102" y="1465385"/>
            <a:ext cx="6460683" cy="437512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765400" y="5907511"/>
            <a:ext cx="4688898" cy="380723"/>
          </a:xfrm>
          <a:prstGeom prst="rect">
            <a:avLst/>
          </a:prstGeom>
          <a:noFill/>
          <a:ln w="9525">
            <a:noFill/>
            <a:miter lim="800000"/>
            <a:headEnd/>
            <a:tailEnd/>
          </a:ln>
        </p:spPr>
      </p:pic>
    </p:spTree>
    <p:extLst>
      <p:ext uri="{BB962C8B-B14F-4D97-AF65-F5344CB8AC3E}">
        <p14:creationId xmlns:p14="http://schemas.microsoft.com/office/powerpoint/2010/main" val="4078273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1494" y="318649"/>
            <a:ext cx="9781309" cy="678872"/>
          </a:xfrm>
          <a:prstGeom prst="roundRect">
            <a:avLst/>
          </a:prstGeom>
        </p:spPr>
        <p:style>
          <a:lnRef idx="1">
            <a:schemeClr val="dk1"/>
          </a:lnRef>
          <a:fillRef idx="3">
            <a:schemeClr val="dk1"/>
          </a:fillRef>
          <a:effectRef idx="2">
            <a:schemeClr val="dk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rPr>
              <a:t>COMPARATORS</a:t>
            </a:r>
            <a:endParaRPr lang="en-US" sz="4400" b="1" dirty="0">
              <a:ln w="11430"/>
              <a:solidFill>
                <a:srgbClr val="04DA18"/>
              </a:solidFill>
              <a:effectLst>
                <a:outerShdw blurRad="50800" dist="39000" dir="5460000" algn="tl">
                  <a:srgbClr val="000000">
                    <a:alpha val="38000"/>
                  </a:srgbClr>
                </a:outerShdw>
                <a:reflection blurRad="6350" stA="60000" endA="900" endPos="58000" dir="5400000" sy="-100000" algn="bl" rotWithShape="0"/>
              </a:effectLst>
              <a:latin typeface="Aharoni" pitchFamily="2" charset="-79"/>
              <a:cs typeface="Aharoni" pitchFamily="2" charset="-79"/>
            </a:endParaRPr>
          </a:p>
        </p:txBody>
      </p:sp>
      <p:sp>
        <p:nvSpPr>
          <p:cNvPr id="9" name="Oval 8"/>
          <p:cNvSpPr/>
          <p:nvPr/>
        </p:nvSpPr>
        <p:spPr>
          <a:xfrm>
            <a:off x="706579" y="1163777"/>
            <a:ext cx="10751127" cy="96982"/>
          </a:xfrm>
          <a:prstGeom prst="ellipse">
            <a:avLst/>
          </a:prstGeom>
          <a:solidFill>
            <a:srgbClr val="FF99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Same Side Corner Rectangle 9"/>
          <p:cNvSpPr/>
          <p:nvPr/>
        </p:nvSpPr>
        <p:spPr>
          <a:xfrm>
            <a:off x="140031" y="130792"/>
            <a:ext cx="11899570" cy="6457750"/>
          </a:xfrm>
          <a:prstGeom prst="round2Same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flipH="1">
            <a:off x="11651719" y="6650218"/>
            <a:ext cx="502920" cy="182880"/>
          </a:xfrm>
          <a:prstGeom prst="homePlate">
            <a:avLst/>
          </a:prstGeom>
          <a:ln>
            <a:solidFill>
              <a:schemeClr val="bg1"/>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solidFill>
                  <a:schemeClr val="bg1"/>
                </a:solidFill>
              </a:rPr>
              <a:t>7</a:t>
            </a:r>
            <a:endParaRPr lang="en-US" sz="1400" b="1" dirty="0">
              <a:solidFill>
                <a:schemeClr val="bg1"/>
              </a:solidFill>
            </a:endParaRPr>
          </a:p>
        </p:txBody>
      </p:sp>
      <p:sp>
        <p:nvSpPr>
          <p:cNvPr id="11" name="TextBox 10"/>
          <p:cNvSpPr txBox="1"/>
          <p:nvPr/>
        </p:nvSpPr>
        <p:spPr>
          <a:xfrm>
            <a:off x="1" y="6594765"/>
            <a:ext cx="2050472" cy="307777"/>
          </a:xfrm>
          <a:prstGeom prst="rect">
            <a:avLst/>
          </a:prstGeom>
          <a:noFill/>
        </p:spPr>
        <p:txBody>
          <a:bodyPr wrap="square" rtlCol="0">
            <a:spAutoFit/>
          </a:bodyPr>
          <a:lstStyle/>
          <a:p>
            <a:r>
              <a:rPr lang="en-US" sz="1400" dirty="0" smtClean="0">
                <a:solidFill>
                  <a:srgbClr val="C00000"/>
                </a:solidFill>
                <a:latin typeface="Imprint MT Shadow" pitchFamily="82" charset="0"/>
                <a:cs typeface="Narkisim" pitchFamily="34" charset="-79"/>
              </a:rPr>
              <a:t> </a:t>
            </a:r>
            <a:endParaRPr lang="en-US" sz="1400" dirty="0">
              <a:solidFill>
                <a:srgbClr val="C00000"/>
              </a:solidFill>
              <a:latin typeface="Imprint MT Shadow" pitchFamily="82" charset="0"/>
              <a:cs typeface="Narkisim" pitchFamily="34" charset="-79"/>
            </a:endParaRPr>
          </a:p>
        </p:txBody>
      </p:sp>
      <p:sp>
        <p:nvSpPr>
          <p:cNvPr id="15" name="TextBox 14"/>
          <p:cNvSpPr txBox="1"/>
          <p:nvPr/>
        </p:nvSpPr>
        <p:spPr>
          <a:xfrm>
            <a:off x="252614" y="1261413"/>
            <a:ext cx="11402295" cy="553998"/>
          </a:xfrm>
          <a:prstGeom prst="rect">
            <a:avLst/>
          </a:prstGeom>
          <a:noFill/>
        </p:spPr>
        <p:txBody>
          <a:bodyPr wrap="square" rtlCol="0">
            <a:spAutoFit/>
          </a:bodyPr>
          <a:lstStyle/>
          <a:p>
            <a:pPr marL="568325" indent="-568325" algn="ctr">
              <a:buClr>
                <a:schemeClr val="bg1"/>
              </a:buClr>
            </a:pPr>
            <a:r>
              <a:rPr lang="en-US" sz="3000" b="1" dirty="0" smtClean="0">
                <a:solidFill>
                  <a:srgbClr val="0070C0"/>
                </a:solidFill>
                <a:latin typeface="Narkisim" pitchFamily="34" charset="-79"/>
                <a:cs typeface="Narkisim" pitchFamily="34" charset="-79"/>
              </a:rPr>
              <a:t>		Inverting comparator</a:t>
            </a:r>
          </a:p>
        </p:txBody>
      </p:sp>
      <p:pic>
        <p:nvPicPr>
          <p:cNvPr id="2" name="Picture 2"/>
          <p:cNvPicPr>
            <a:picLocks noChangeAspect="1" noChangeArrowheads="1"/>
          </p:cNvPicPr>
          <p:nvPr/>
        </p:nvPicPr>
        <p:blipFill>
          <a:blip r:embed="rId2" cstate="print"/>
          <a:srcRect/>
          <a:stretch>
            <a:fillRect/>
          </a:stretch>
        </p:blipFill>
        <p:spPr bwMode="auto">
          <a:xfrm>
            <a:off x="3387970" y="2040427"/>
            <a:ext cx="5126394" cy="4266588"/>
          </a:xfrm>
          <a:prstGeom prst="rect">
            <a:avLst/>
          </a:prstGeom>
          <a:noFill/>
          <a:ln w="9525">
            <a:noFill/>
            <a:miter lim="800000"/>
            <a:headEnd/>
            <a:tailEnd/>
          </a:ln>
        </p:spPr>
      </p:pic>
    </p:spTree>
    <p:extLst>
      <p:ext uri="{BB962C8B-B14F-4D97-AF65-F5344CB8AC3E}">
        <p14:creationId xmlns:p14="http://schemas.microsoft.com/office/powerpoint/2010/main" val="233871405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86&quot;&gt;&lt;property id=&quot;20148&quot; value=&quot;5&quot;/&gt;&lt;property id=&quot;20300&quot; value=&quot;Slide 84 - &amp;quot;THANK   YOU&amp;quot;&quot;/&gt;&lt;property id=&quot;20307&quot; value=&quot;259&quot;/&gt;&lt;/object&gt;&lt;object type=&quot;3&quot; unique_id=&quot;14343&quot;&gt;&lt;property id=&quot;20148&quot; value=&quot;5&quot;/&gt;&lt;property id=&quot;20300&quot; value=&quot;Slide 3&quot;/&gt;&lt;property id=&quot;20307&quot; value=&quot;324&quot;/&gt;&lt;/object&gt;&lt;object type=&quot;3&quot; unique_id=&quot;17013&quot;&gt;&lt;property id=&quot;20148&quot; value=&quot;5&quot;/&gt;&lt;property id=&quot;20300&quot; value=&quot;Slide 4&quot;/&gt;&lt;property id=&quot;20307&quot; value=&quot;351&quot;/&gt;&lt;/object&gt;&lt;object type=&quot;3&quot; unique_id=&quot;22281&quot;&gt;&lt;property id=&quot;20148&quot; value=&quot;5&quot;/&gt;&lt;property id=&quot;20300&quot; value=&quot;Slide 2&quot;/&gt;&lt;property id=&quot;20307&quot; value=&quot;454&quot;/&gt;&lt;/object&gt;&lt;object type=&quot;3&quot; unique_id=&quot;22282&quot;&gt;&lt;property id=&quot;20148&quot; value=&quot;5&quot;/&gt;&lt;property id=&quot;20300&quot; value=&quot;Slide 5&quot;/&gt;&lt;property id=&quot;20307&quot; value=&quot;456&quot;/&gt;&lt;/object&gt;&lt;object type=&quot;3&quot; unique_id=&quot;22283&quot;&gt;&lt;property id=&quot;20148&quot; value=&quot;5&quot;/&gt;&lt;property id=&quot;20300&quot; value=&quot;Slide 6&quot;/&gt;&lt;property id=&quot;20307&quot; value=&quot;455&quot;/&gt;&lt;/object&gt;&lt;object type=&quot;3&quot; unique_id=&quot;22440&quot;&gt;&lt;property id=&quot;20148&quot; value=&quot;5&quot;/&gt;&lt;property id=&quot;20300&quot; value=&quot;Slide 7&quot;/&gt;&lt;property id=&quot;20307&quot; value=&quot;457&quot;/&gt;&lt;/object&gt;&lt;object type=&quot;3&quot; unique_id=&quot;22441&quot;&gt;&lt;property id=&quot;20148&quot; value=&quot;5&quot;/&gt;&lt;property id=&quot;20300&quot; value=&quot;Slide 8&quot;/&gt;&lt;property id=&quot;20307&quot; value=&quot;459&quot;/&gt;&lt;/object&gt;&lt;object type=&quot;3&quot; unique_id=&quot;22442&quot;&gt;&lt;property id=&quot;20148&quot; value=&quot;5&quot;/&gt;&lt;property id=&quot;20300&quot; value=&quot;Slide 9&quot;/&gt;&lt;property id=&quot;20307&quot; value=&quot;458&quot;/&gt;&lt;/object&gt;&lt;object type=&quot;3&quot; unique_id=&quot;22738&quot;&gt;&lt;property id=&quot;20148&quot; value=&quot;5&quot;/&gt;&lt;property id=&quot;20300&quot; value=&quot;Slide 10&quot;/&gt;&lt;property id=&quot;20307&quot; value=&quot;460&quot;/&gt;&lt;/object&gt;&lt;object type=&quot;3&quot; unique_id=&quot;22739&quot;&gt;&lt;property id=&quot;20148&quot; value=&quot;5&quot;/&gt;&lt;property id=&quot;20300&quot; value=&quot;Slide 11&quot;/&gt;&lt;property id=&quot;20307&quot; value=&quot;461&quot;/&gt;&lt;/object&gt;&lt;object type=&quot;3&quot; unique_id=&quot;22740&quot;&gt;&lt;property id=&quot;20148&quot; value=&quot;5&quot;/&gt;&lt;property id=&quot;20300&quot; value=&quot;Slide 12&quot;/&gt;&lt;property id=&quot;20307&quot; value=&quot;463&quot;/&gt;&lt;/object&gt;&lt;object type=&quot;3&quot; unique_id=&quot;22741&quot;&gt;&lt;property id=&quot;20148&quot; value=&quot;5&quot;/&gt;&lt;property id=&quot;20300&quot; value=&quot;Slide 13&quot;/&gt;&lt;property id=&quot;20307&quot; value=&quot;462&quot;/&gt;&lt;/object&gt;&lt;object type=&quot;3&quot; unique_id=&quot;22742&quot;&gt;&lt;property id=&quot;20148&quot; value=&quot;5&quot;/&gt;&lt;property id=&quot;20300&quot; value=&quot;Slide 14&quot;/&gt;&lt;property id=&quot;20307&quot; value=&quot;464&quot;/&gt;&lt;/object&gt;&lt;object type=&quot;3&quot; unique_id=&quot;22743&quot;&gt;&lt;property id=&quot;20148&quot; value=&quot;5&quot;/&gt;&lt;property id=&quot;20300&quot; value=&quot;Slide 15&quot;/&gt;&lt;property id=&quot;20307&quot; value=&quot;465&quot;/&gt;&lt;/object&gt;&lt;object type=&quot;3&quot; unique_id=&quot;22744&quot;&gt;&lt;property id=&quot;20148&quot; value=&quot;5&quot;/&gt;&lt;property id=&quot;20300&quot; value=&quot;Slide 16&quot;/&gt;&lt;property id=&quot;20307&quot; value=&quot;472&quot;/&gt;&lt;/object&gt;&lt;object type=&quot;3&quot; unique_id=&quot;22745&quot;&gt;&lt;property id=&quot;20148&quot; value=&quot;5&quot;/&gt;&lt;property id=&quot;20300&quot; value=&quot;Slide 17&quot;/&gt;&lt;property id=&quot;20307&quot; value=&quot;473&quot;/&gt;&lt;/object&gt;&lt;object type=&quot;3&quot; unique_id=&quot;22746&quot;&gt;&lt;property id=&quot;20148&quot; value=&quot;5&quot;/&gt;&lt;property id=&quot;20300&quot; value=&quot;Slide 18&quot;/&gt;&lt;property id=&quot;20307&quot; value=&quot;474&quot;/&gt;&lt;/object&gt;&lt;object type=&quot;3&quot; unique_id=&quot;22747&quot;&gt;&lt;property id=&quot;20148&quot; value=&quot;5&quot;/&gt;&lt;property id=&quot;20300&quot; value=&quot;Slide 19&quot;/&gt;&lt;property id=&quot;20307&quot; value=&quot;475&quot;/&gt;&lt;/object&gt;&lt;object type=&quot;3&quot; unique_id=&quot;22748&quot;&gt;&lt;property id=&quot;20148&quot; value=&quot;5&quot;/&gt;&lt;property id=&quot;20300&quot; value=&quot;Slide 20&quot;/&gt;&lt;property id=&quot;20307&quot; value=&quot;476&quot;/&gt;&lt;/object&gt;&lt;object type=&quot;3&quot; unique_id=&quot;22749&quot;&gt;&lt;property id=&quot;20148&quot; value=&quot;5&quot;/&gt;&lt;property id=&quot;20300&quot; value=&quot;Slide 21&quot;/&gt;&lt;property id=&quot;20307&quot; value=&quot;477&quot;/&gt;&lt;/object&gt;&lt;object type=&quot;3&quot; unique_id=&quot;22750&quot;&gt;&lt;property id=&quot;20148&quot; value=&quot;5&quot;/&gt;&lt;property id=&quot;20300&quot; value=&quot;Slide 30&quot;/&gt;&lt;property id=&quot;20307&quot; value=&quot;468&quot;/&gt;&lt;/object&gt;&lt;object type=&quot;3&quot; unique_id=&quot;22751&quot;&gt;&lt;property id=&quot;20148&quot; value=&quot;5&quot;/&gt;&lt;property id=&quot;20300&quot; value=&quot;Slide 31&quot;/&gt;&lt;property id=&quot;20307&quot; value=&quot;467&quot;/&gt;&lt;/object&gt;&lt;object type=&quot;3&quot; unique_id=&quot;22752&quot;&gt;&lt;property id=&quot;20148&quot; value=&quot;5&quot;/&gt;&lt;property id=&quot;20300&quot; value=&quot;Slide 32&quot;/&gt;&lt;property id=&quot;20307&quot; value=&quot;469&quot;/&gt;&lt;/object&gt;&lt;object type=&quot;3&quot; unique_id=&quot;22753&quot;&gt;&lt;property id=&quot;20148&quot; value=&quot;5&quot;/&gt;&lt;property id=&quot;20300&quot; value=&quot;Slide 33&quot;/&gt;&lt;property id=&quot;20307&quot; value=&quot;470&quot;/&gt;&lt;/object&gt;&lt;object type=&quot;3&quot; unique_id=&quot;22754&quot;&gt;&lt;property id=&quot;20148&quot; value=&quot;5&quot;/&gt;&lt;property id=&quot;20300&quot; value=&quot;Slide 34&quot;/&gt;&lt;property id=&quot;20307&quot; value=&quot;471&quot;/&gt;&lt;/object&gt;&lt;object type=&quot;3&quot; unique_id=&quot;25519&quot;&gt;&lt;property id=&quot;20148&quot; value=&quot;5&quot;/&gt;&lt;property id=&quot;20300&quot; value=&quot;Slide 22&quot;/&gt;&lt;property id=&quot;20307&quot; value=&quot;479&quot;/&gt;&lt;/object&gt;&lt;object type=&quot;3&quot; unique_id=&quot;25520&quot;&gt;&lt;property id=&quot;20148&quot; value=&quot;5&quot;/&gt;&lt;property id=&quot;20300&quot; value=&quot;Slide 23&quot;/&gt;&lt;property id=&quot;20307&quot; value=&quot;480&quot;/&gt;&lt;/object&gt;&lt;object type=&quot;3&quot; unique_id=&quot;25521&quot;&gt;&lt;property id=&quot;20148&quot; value=&quot;5&quot;/&gt;&lt;property id=&quot;20300&quot; value=&quot;Slide 24&quot;/&gt;&lt;property id=&quot;20307&quot; value=&quot;481&quot;/&gt;&lt;/object&gt;&lt;object type=&quot;3&quot; unique_id=&quot;25522&quot;&gt;&lt;property id=&quot;20148&quot; value=&quot;5&quot;/&gt;&lt;property id=&quot;20300&quot; value=&quot;Slide 25&quot;/&gt;&lt;property id=&quot;20307&quot; value=&quot;482&quot;/&gt;&lt;/object&gt;&lt;object type=&quot;3&quot; unique_id=&quot;25523&quot;&gt;&lt;property id=&quot;20148&quot; value=&quot;5&quot;/&gt;&lt;property id=&quot;20300&quot; value=&quot;Slide 26&quot;/&gt;&lt;property id=&quot;20307&quot; value=&quot;483&quot;/&gt;&lt;/object&gt;&lt;object type=&quot;3&quot; unique_id=&quot;25524&quot;&gt;&lt;property id=&quot;20148&quot; value=&quot;5&quot;/&gt;&lt;property id=&quot;20300&quot; value=&quot;Slide 27&quot;/&gt;&lt;property id=&quot;20307&quot; value=&quot;484&quot;/&gt;&lt;/object&gt;&lt;object type=&quot;3&quot; unique_id=&quot;25525&quot;&gt;&lt;property id=&quot;20148&quot; value=&quot;5&quot;/&gt;&lt;property id=&quot;20300&quot; value=&quot;Slide 28&quot;/&gt;&lt;property id=&quot;20307&quot; value=&quot;485&quot;/&gt;&lt;/object&gt;&lt;object type=&quot;3&quot; unique_id=&quot;25526&quot;&gt;&lt;property id=&quot;20148&quot; value=&quot;5&quot;/&gt;&lt;property id=&quot;20300&quot; value=&quot;Slide 29&quot;/&gt;&lt;property id=&quot;20307&quot; value=&quot;486&quot;/&gt;&lt;/object&gt;&lt;object type=&quot;3&quot; unique_id=&quot;25527&quot;&gt;&lt;property id=&quot;20148&quot; value=&quot;5&quot;/&gt;&lt;property id=&quot;20300&quot; value=&quot;Slide 35&quot;/&gt;&lt;property id=&quot;20307&quot; value=&quot;487&quot;/&gt;&lt;/object&gt;&lt;object type=&quot;3&quot; unique_id=&quot;25528&quot;&gt;&lt;property id=&quot;20148&quot; value=&quot;5&quot;/&gt;&lt;property id=&quot;20300&quot; value=&quot;Slide 36&quot;/&gt;&lt;property id=&quot;20307&quot; value=&quot;488&quot;/&gt;&lt;/object&gt;&lt;object type=&quot;3&quot; unique_id=&quot;25529&quot;&gt;&lt;property id=&quot;20148&quot; value=&quot;5&quot;/&gt;&lt;property id=&quot;20300&quot; value=&quot;Slide 41&quot;/&gt;&lt;property id=&quot;20307&quot; value=&quot;489&quot;/&gt;&lt;/object&gt;&lt;object type=&quot;3&quot; unique_id=&quot;25530&quot;&gt;&lt;property id=&quot;20148&quot; value=&quot;5&quot;/&gt;&lt;property id=&quot;20300&quot; value=&quot;Slide 42&quot;/&gt;&lt;property id=&quot;20307&quot; value=&quot;490&quot;/&gt;&lt;/object&gt;&lt;object type=&quot;3&quot; unique_id=&quot;25531&quot;&gt;&lt;property id=&quot;20148&quot; value=&quot;5&quot;/&gt;&lt;property id=&quot;20300&quot; value=&quot;Slide 43&quot;/&gt;&lt;property id=&quot;20307&quot; value=&quot;491&quot;/&gt;&lt;/object&gt;&lt;object type=&quot;3&quot; unique_id=&quot;25532&quot;&gt;&lt;property id=&quot;20148&quot; value=&quot;5&quot;/&gt;&lt;property id=&quot;20300&quot; value=&quot;Slide 44&quot;/&gt;&lt;property id=&quot;20307&quot; value=&quot;492&quot;/&gt;&lt;/object&gt;&lt;object type=&quot;3&quot; unique_id=&quot;25533&quot;&gt;&lt;property id=&quot;20148&quot; value=&quot;5&quot;/&gt;&lt;property id=&quot;20300&quot; value=&quot;Slide 45&quot;/&gt;&lt;property id=&quot;20307&quot; value=&quot;493&quot;/&gt;&lt;/object&gt;&lt;object type=&quot;3&quot; unique_id=&quot;25534&quot;&gt;&lt;property id=&quot;20148&quot; value=&quot;5&quot;/&gt;&lt;property id=&quot;20300&quot; value=&quot;Slide 46&quot;/&gt;&lt;property id=&quot;20307&quot; value=&quot;494&quot;/&gt;&lt;/object&gt;&lt;object type=&quot;3&quot; unique_id=&quot;25535&quot;&gt;&lt;property id=&quot;20148&quot; value=&quot;5&quot;/&gt;&lt;property id=&quot;20300&quot; value=&quot;Slide 47&quot;/&gt;&lt;property id=&quot;20307&quot; value=&quot;495&quot;/&gt;&lt;/object&gt;&lt;object type=&quot;3&quot; unique_id=&quot;25536&quot;&gt;&lt;property id=&quot;20148&quot; value=&quot;5&quot;/&gt;&lt;property id=&quot;20300&quot; value=&quot;Slide 48&quot;/&gt;&lt;property id=&quot;20307&quot; value=&quot;496&quot;/&gt;&lt;/object&gt;&lt;object type=&quot;3&quot; unique_id=&quot;25537&quot;&gt;&lt;property id=&quot;20148&quot; value=&quot;5&quot;/&gt;&lt;property id=&quot;20300&quot; value=&quot;Slide 49&quot;/&gt;&lt;property id=&quot;20307&quot; value=&quot;497&quot;/&gt;&lt;/object&gt;&lt;object type=&quot;3&quot; unique_id=&quot;25538&quot;&gt;&lt;property id=&quot;20148&quot; value=&quot;5&quot;/&gt;&lt;property id=&quot;20300&quot; value=&quot;Slide 50&quot;/&gt;&lt;property id=&quot;20307&quot; value=&quot;498&quot;/&gt;&lt;/object&gt;&lt;object type=&quot;3&quot; unique_id=&quot;25539&quot;&gt;&lt;property id=&quot;20148&quot; value=&quot;5&quot;/&gt;&lt;property id=&quot;20300&quot; value=&quot;Slide 51&quot;/&gt;&lt;property id=&quot;20307&quot; value=&quot;499&quot;/&gt;&lt;/object&gt;&lt;object type=&quot;3&quot; unique_id=&quot;25540&quot;&gt;&lt;property id=&quot;20148&quot; value=&quot;5&quot;/&gt;&lt;property id=&quot;20300&quot; value=&quot;Slide 52&quot;/&gt;&lt;property id=&quot;20307&quot; value=&quot;500&quot;/&gt;&lt;/object&gt;&lt;object type=&quot;3&quot; unique_id=&quot;25541&quot;&gt;&lt;property id=&quot;20148&quot; value=&quot;5&quot;/&gt;&lt;property id=&quot;20300&quot; value=&quot;Slide 53&quot;/&gt;&lt;property id=&quot;20307&quot; value=&quot;501&quot;/&gt;&lt;/object&gt;&lt;object type=&quot;3&quot; unique_id=&quot;25542&quot;&gt;&lt;property id=&quot;20148&quot; value=&quot;5&quot;/&gt;&lt;property id=&quot;20300&quot; value=&quot;Slide 54&quot;/&gt;&lt;property id=&quot;20307&quot; value=&quot;502&quot;/&gt;&lt;/object&gt;&lt;object type=&quot;3&quot; unique_id=&quot;25543&quot;&gt;&lt;property id=&quot;20148&quot; value=&quot;5&quot;/&gt;&lt;property id=&quot;20300&quot; value=&quot;Slide 55&quot;/&gt;&lt;property id=&quot;20307&quot; value=&quot;503&quot;/&gt;&lt;/object&gt;&lt;object type=&quot;3&quot; unique_id=&quot;25544&quot;&gt;&lt;property id=&quot;20148&quot; value=&quot;5&quot;/&gt;&lt;property id=&quot;20300&quot; value=&quot;Slide 56&quot;/&gt;&lt;property id=&quot;20307&quot; value=&quot;504&quot;/&gt;&lt;/object&gt;&lt;object type=&quot;3&quot; unique_id=&quot;25545&quot;&gt;&lt;property id=&quot;20148&quot; value=&quot;5&quot;/&gt;&lt;property id=&quot;20300&quot; value=&quot;Slide 58&quot;/&gt;&lt;property id=&quot;20307&quot; value=&quot;505&quot;/&gt;&lt;/object&gt;&lt;object type=&quot;3&quot; unique_id=&quot;25546&quot;&gt;&lt;property id=&quot;20148&quot; value=&quot;5&quot;/&gt;&lt;property id=&quot;20300&quot; value=&quot;Slide 59&quot;/&gt;&lt;property id=&quot;20307&quot; value=&quot;506&quot;/&gt;&lt;/object&gt;&lt;object type=&quot;3&quot; unique_id=&quot;25547&quot;&gt;&lt;property id=&quot;20148&quot; value=&quot;5&quot;/&gt;&lt;property id=&quot;20300&quot; value=&quot;Slide 60&quot;/&gt;&lt;property id=&quot;20307&quot; value=&quot;507&quot;/&gt;&lt;/object&gt;&lt;object type=&quot;3&quot; unique_id=&quot;25548&quot;&gt;&lt;property id=&quot;20148&quot; value=&quot;5&quot;/&gt;&lt;property id=&quot;20300&quot; value=&quot;Slide 61&quot;/&gt;&lt;property id=&quot;20307&quot; value=&quot;508&quot;/&gt;&lt;/object&gt;&lt;object type=&quot;3&quot; unique_id=&quot;25549&quot;&gt;&lt;property id=&quot;20148&quot; value=&quot;5&quot;/&gt;&lt;property id=&quot;20300&quot; value=&quot;Slide 62&quot;/&gt;&lt;property id=&quot;20307&quot; value=&quot;509&quot;/&gt;&lt;/object&gt;&lt;object type=&quot;3&quot; unique_id=&quot;26210&quot;&gt;&lt;property id=&quot;20148&quot; value=&quot;5&quot;/&gt;&lt;property id=&quot;20300&quot; value=&quot;Slide 37&quot;/&gt;&lt;property id=&quot;20307&quot; value=&quot;518&quot;/&gt;&lt;/object&gt;&lt;object type=&quot;3&quot; unique_id=&quot;26211&quot;&gt;&lt;property id=&quot;20148&quot; value=&quot;5&quot;/&gt;&lt;property id=&quot;20300&quot; value=&quot;Slide 38&quot;/&gt;&lt;property id=&quot;20307&quot; value=&quot;512&quot;/&gt;&lt;/object&gt;&lt;object type=&quot;3&quot; unique_id=&quot;26212&quot;&gt;&lt;property id=&quot;20148&quot; value=&quot;5&quot;/&gt;&lt;property id=&quot;20300&quot; value=&quot;Slide 39&quot;/&gt;&lt;property id=&quot;20307&quot; value=&quot;513&quot;/&gt;&lt;/object&gt;&lt;object type=&quot;3&quot; unique_id=&quot;26213&quot;&gt;&lt;property id=&quot;20148&quot; value=&quot;5&quot;/&gt;&lt;property id=&quot;20300&quot; value=&quot;Slide 40&quot;/&gt;&lt;property id=&quot;20307&quot; value=&quot;515&quot;/&gt;&lt;/object&gt;&lt;object type=&quot;3&quot; unique_id=&quot;26214&quot;&gt;&lt;property id=&quot;20148&quot; value=&quot;5&quot;/&gt;&lt;property id=&quot;20300&quot; value=&quot;Slide 57&quot;/&gt;&lt;property id=&quot;20307&quot; value=&quot;516&quot;/&gt;&lt;/object&gt;&lt;object type=&quot;3&quot; unique_id=&quot;26215&quot;&gt;&lt;property id=&quot;20148&quot; value=&quot;5&quot;/&gt;&lt;property id=&quot;20300&quot; value=&quot;Slide 63&quot;/&gt;&lt;property id=&quot;20307&quot; value=&quot;511&quot;/&gt;&lt;/object&gt;&lt;object type=&quot;3&quot; unique_id=&quot;26216&quot;&gt;&lt;property id=&quot;20148&quot; value=&quot;5&quot;/&gt;&lt;property id=&quot;20300&quot; value=&quot;Slide 64&quot;/&gt;&lt;property id=&quot;20307&quot; value=&quot;510&quot;/&gt;&lt;/object&gt;&lt;object type=&quot;3&quot; unique_id=&quot;26217&quot;&gt;&lt;property id=&quot;20148&quot; value=&quot;5&quot;/&gt;&lt;property id=&quot;20300&quot; value=&quot;Slide 65&quot;/&gt;&lt;property id=&quot;20307&quot; value=&quot;517&quot;/&gt;&lt;/object&gt;&lt;object type=&quot;3&quot; unique_id=&quot;26218&quot;&gt;&lt;property id=&quot;20148&quot; value=&quot;5&quot;/&gt;&lt;property id=&quot;20300&quot; value=&quot;Slide 66&quot;/&gt;&lt;property id=&quot;20307&quot; value=&quot;519&quot;/&gt;&lt;/object&gt;&lt;object type=&quot;3&quot; unique_id=&quot;26219&quot;&gt;&lt;property id=&quot;20148&quot; value=&quot;5&quot;/&gt;&lt;property id=&quot;20300&quot; value=&quot;Slide 67&quot;/&gt;&lt;property id=&quot;20307&quot; value=&quot;520&quot;/&gt;&lt;/object&gt;&lt;object type=&quot;3&quot; unique_id=&quot;26290&quot;&gt;&lt;property id=&quot;20148&quot; value=&quot;5&quot;/&gt;&lt;property id=&quot;20300&quot; value=&quot;Slide 68&quot;/&gt;&lt;property id=&quot;20307&quot; value=&quot;521&quot;/&gt;&lt;/object&gt;&lt;object type=&quot;3&quot; unique_id=&quot;26575&quot;&gt;&lt;property id=&quot;20148&quot; value=&quot;5&quot;/&gt;&lt;property id=&quot;20300&quot; value=&quot;Slide 69&quot;/&gt;&lt;property id=&quot;20307&quot; value=&quot;522&quot;/&gt;&lt;/object&gt;&lt;object type=&quot;3&quot; unique_id=&quot;27368&quot;&gt;&lt;property id=&quot;20148&quot; value=&quot;5&quot;/&gt;&lt;property id=&quot;20300&quot; value=&quot;Slide 70&quot;/&gt;&lt;property id=&quot;20307&quot; value=&quot;524&quot;/&gt;&lt;/object&gt;&lt;object type=&quot;3&quot; unique_id=&quot;27369&quot;&gt;&lt;property id=&quot;20148&quot; value=&quot;5&quot;/&gt;&lt;property id=&quot;20300&quot; value=&quot;Slide 71&quot;/&gt;&lt;property id=&quot;20307&quot; value=&quot;525&quot;/&gt;&lt;/object&gt;&lt;object type=&quot;3&quot; unique_id=&quot;27371&quot;&gt;&lt;property id=&quot;20148&quot; value=&quot;5&quot;/&gt;&lt;property id=&quot;20300&quot; value=&quot;Slide 72&quot;/&gt;&lt;property id=&quot;20307&quot; value=&quot;527&quot;/&gt;&lt;/object&gt;&lt;object type=&quot;3&quot; unique_id=&quot;27372&quot;&gt;&lt;property id=&quot;20148&quot; value=&quot;5&quot;/&gt;&lt;property id=&quot;20300&quot; value=&quot;Slide 73&quot;/&gt;&lt;property id=&quot;20307&quot; value=&quot;528&quot;/&gt;&lt;/object&gt;&lt;object type=&quot;3&quot; unique_id=&quot;27373&quot;&gt;&lt;property id=&quot;20148&quot; value=&quot;5&quot;/&gt;&lt;property id=&quot;20300&quot; value=&quot;Slide 74&quot;/&gt;&lt;property id=&quot;20307&quot; value=&quot;529&quot;/&gt;&lt;/object&gt;&lt;object type=&quot;3&quot; unique_id=&quot;27374&quot;&gt;&lt;property id=&quot;20148&quot; value=&quot;5&quot;/&gt;&lt;property id=&quot;20300&quot; value=&quot;Slide 75&quot;/&gt;&lt;property id=&quot;20307&quot; value=&quot;530&quot;/&gt;&lt;/object&gt;&lt;object type=&quot;3&quot; unique_id=&quot;27375&quot;&gt;&lt;property id=&quot;20148&quot; value=&quot;5&quot;/&gt;&lt;property id=&quot;20300&quot; value=&quot;Slide 76&quot;/&gt;&lt;property id=&quot;20307&quot; value=&quot;531&quot;/&gt;&lt;/object&gt;&lt;object type=&quot;3&quot; unique_id=&quot;27458&quot;&gt;&lt;property id=&quot;20148&quot; value=&quot;5&quot;/&gt;&lt;property id=&quot;20300&quot; value=&quot;Slide 77&quot;/&gt;&lt;property id=&quot;20307&quot; value=&quot;532&quot;/&gt;&lt;/object&gt;&lt;object type=&quot;3&quot; unique_id=&quot;28271&quot;&gt;&lt;property id=&quot;20148&quot; value=&quot;5&quot;/&gt;&lt;property id=&quot;20300&quot; value=&quot;Slide 78&quot;/&gt;&lt;property id=&quot;20307&quot; value=&quot;533&quot;/&gt;&lt;/object&gt;&lt;object type=&quot;3&quot; unique_id=&quot;28272&quot;&gt;&lt;property id=&quot;20148&quot; value=&quot;5&quot;/&gt;&lt;property id=&quot;20300&quot; value=&quot;Slide 79&quot;/&gt;&lt;property id=&quot;20307&quot; value=&quot;534&quot;/&gt;&lt;/object&gt;&lt;object type=&quot;3&quot; unique_id=&quot;28273&quot;&gt;&lt;property id=&quot;20148&quot; value=&quot;5&quot;/&gt;&lt;property id=&quot;20300&quot; value=&quot;Slide 80&quot;/&gt;&lt;property id=&quot;20307&quot; value=&quot;536&quot;/&gt;&lt;/object&gt;&lt;object type=&quot;3&quot; unique_id=&quot;28274&quot;&gt;&lt;property id=&quot;20148&quot; value=&quot;5&quot;/&gt;&lt;property id=&quot;20300&quot; value=&quot;Slide 81&quot;/&gt;&lt;property id=&quot;20307&quot; value=&quot;535&quot;/&gt;&lt;/object&gt;&lt;object type=&quot;3&quot; unique_id=&quot;28275&quot;&gt;&lt;property id=&quot;20148&quot; value=&quot;5&quot;/&gt;&lt;property id=&quot;20300&quot; value=&quot;Slide 82&quot;/&gt;&lt;property id=&quot;20307&quot; value=&quot;537&quot;/&gt;&lt;/object&gt;&lt;object type=&quot;3&quot; unique_id=&quot;28534&quot;&gt;&lt;property id=&quot;20148&quot; value=&quot;5&quot;/&gt;&lt;property id=&quot;20300&quot; value=&quot;Slide 83&quot;/&gt;&lt;property id=&quot;20307&quot; value=&quot;538&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9A427E9303B54DBFBBE113110CA6DF" ma:contentTypeVersion="4" ma:contentTypeDescription="Create a new document." ma:contentTypeScope="" ma:versionID="a1cdd523133b28a59edc56bd748bf817">
  <xsd:schema xmlns:xsd="http://www.w3.org/2001/XMLSchema" xmlns:xs="http://www.w3.org/2001/XMLSchema" xmlns:p="http://schemas.microsoft.com/office/2006/metadata/properties" xmlns:ns2="7b7b3b4e-94b4-4794-84f5-8d6141b0fac6" targetNamespace="http://schemas.microsoft.com/office/2006/metadata/properties" ma:root="true" ma:fieldsID="e8fffae3e475de9ba7e9d19c6320ad4c" ns2:_="">
    <xsd:import namespace="7b7b3b4e-94b4-4794-84f5-8d6141b0fac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7b3b4e-94b4-4794-84f5-8d6141b0fa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71F06C-0313-4F9B-B4F8-26795F64756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c05cc41e-f80c-4799-be69-52315b94bc9b"/>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B333B19-68E6-4A5F-AF9E-EA30CA2B986A}"/>
</file>

<file path=customXml/itemProps3.xml><?xml version="1.0" encoding="utf-8"?>
<ds:datastoreItem xmlns:ds="http://schemas.openxmlformats.org/officeDocument/2006/customXml" ds:itemID="{860ED8D7-70C6-4848-B6E1-BC3ECE297A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TC103457452[[fn=Celestial]]</Template>
  <TotalTime>9209</TotalTime>
  <Words>805</Words>
  <Application>Microsoft Office PowerPoint</Application>
  <PresentationFormat>Custom</PresentationFormat>
  <Paragraphs>312</Paragraphs>
  <Slides>75</Slides>
  <Notes>1</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RUNNING OSCILLATOR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on FPGA Based Flexible Autopilot Platform for Unmanned Systems</dc:title>
  <dc:creator>Naveen Raja N</dc:creator>
  <cp:lastModifiedBy>Sangeetha RG</cp:lastModifiedBy>
  <cp:revision>293</cp:revision>
  <dcterms:created xsi:type="dcterms:W3CDTF">2013-10-21T17:01:43Z</dcterms:created>
  <dcterms:modified xsi:type="dcterms:W3CDTF">2023-02-27T03:13:49Z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0x010100439A427E9303B54DBFBBE113110CA6DF</vt:lpwstr>
  </property>
</Properties>
</file>